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3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74" r:id="rId4"/>
    <p:sldId id="281" r:id="rId5"/>
    <p:sldId id="261" r:id="rId6"/>
    <p:sldId id="262" r:id="rId7"/>
    <p:sldId id="263" r:id="rId8"/>
    <p:sldId id="267" r:id="rId9"/>
    <p:sldId id="268" r:id="rId10"/>
    <p:sldId id="280" r:id="rId11"/>
    <p:sldId id="269" r:id="rId12"/>
    <p:sldId id="283" r:id="rId13"/>
    <p:sldId id="284" r:id="rId14"/>
    <p:sldId id="282" r:id="rId15"/>
    <p:sldId id="271" r:id="rId16"/>
    <p:sldId id="272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4660"/>
  </p:normalViewPr>
  <p:slideViewPr>
    <p:cSldViewPr>
      <p:cViewPr>
        <p:scale>
          <a:sx n="75" d="100"/>
          <a:sy n="75" d="100"/>
        </p:scale>
        <p:origin x="-978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19A76-833F-4458-A06E-AF0B52DA4C7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5B4F9F5-BA51-4558-B151-3BCD8A0132E0}">
      <dgm:prSet/>
      <dgm:spPr/>
      <dgm:t>
        <a:bodyPr/>
        <a:lstStyle/>
        <a:p>
          <a:pPr algn="ctr" rtl="0"/>
          <a:r>
            <a:rPr lang="nl-NL" dirty="0" smtClean="0"/>
            <a:t>ANW thema LEVEN</a:t>
          </a:r>
          <a:endParaRPr lang="nl-NL" dirty="0"/>
        </a:p>
      </dgm:t>
    </dgm:pt>
    <dgm:pt modelId="{163669BC-BFF3-4BD1-A983-53CB70E344A6}" type="parTrans" cxnId="{994B8557-C5CF-4CBF-85FB-A53AE29BD0DB}">
      <dgm:prSet/>
      <dgm:spPr/>
      <dgm:t>
        <a:bodyPr/>
        <a:lstStyle/>
        <a:p>
          <a:endParaRPr lang="nl-NL"/>
        </a:p>
      </dgm:t>
    </dgm:pt>
    <dgm:pt modelId="{7864409C-7C63-4E8B-901D-7030EDC35D85}" type="sibTrans" cxnId="{994B8557-C5CF-4CBF-85FB-A53AE29BD0DB}">
      <dgm:prSet/>
      <dgm:spPr/>
      <dgm:t>
        <a:bodyPr/>
        <a:lstStyle/>
        <a:p>
          <a:endParaRPr lang="nl-NL"/>
        </a:p>
      </dgm:t>
    </dgm:pt>
    <dgm:pt modelId="{E81C690C-9007-438F-8AD9-116091369BEC}" type="pres">
      <dgm:prSet presAssocID="{8C919A76-833F-4458-A06E-AF0B52DA4C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6000ABA-30BA-4843-BC03-E6D86A56F45E}" type="pres">
      <dgm:prSet presAssocID="{35B4F9F5-BA51-4558-B151-3BCD8A0132E0}" presName="parentText" presStyleLbl="node1" presStyleIdx="0" presStyleCnt="1" custLinFactNeighborX="898" custLinFactNeighborY="-3452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BF27C26-36B1-48B4-8BF9-D67D4D1AE254}" type="presOf" srcId="{8C919A76-833F-4458-A06E-AF0B52DA4C7F}" destId="{E81C690C-9007-438F-8AD9-116091369BEC}" srcOrd="0" destOrd="0" presId="urn:microsoft.com/office/officeart/2005/8/layout/vList2"/>
    <dgm:cxn modelId="{D585166C-EA60-4750-BFB3-546A123F84B5}" type="presOf" srcId="{35B4F9F5-BA51-4558-B151-3BCD8A0132E0}" destId="{86000ABA-30BA-4843-BC03-E6D86A56F45E}" srcOrd="0" destOrd="0" presId="urn:microsoft.com/office/officeart/2005/8/layout/vList2"/>
    <dgm:cxn modelId="{994B8557-C5CF-4CBF-85FB-A53AE29BD0DB}" srcId="{8C919A76-833F-4458-A06E-AF0B52DA4C7F}" destId="{35B4F9F5-BA51-4558-B151-3BCD8A0132E0}" srcOrd="0" destOrd="0" parTransId="{163669BC-BFF3-4BD1-A983-53CB70E344A6}" sibTransId="{7864409C-7C63-4E8B-901D-7030EDC35D85}"/>
    <dgm:cxn modelId="{0FFE7BBE-224B-4082-BDF1-7F1EE0C30BC1}" type="presParOf" srcId="{E81C690C-9007-438F-8AD9-116091369BEC}" destId="{86000ABA-30BA-4843-BC03-E6D86A56F4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3E02C4-0FEB-45A2-AD8A-544EEF8DDCA1}" type="doc">
      <dgm:prSet loTypeId="urn:microsoft.com/office/officeart/2005/8/layout/vList4#1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DA568E62-B463-459C-B101-664ED6B84AD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800" b="1" u="sng" dirty="0" smtClean="0"/>
            <a:t>In</a:t>
          </a:r>
          <a:r>
            <a:rPr lang="nl-NL" sz="2800" b="1" u="none" dirty="0" smtClean="0"/>
            <a:t>: </a:t>
          </a:r>
          <a:r>
            <a:rPr lang="nl-NL" sz="2800" dirty="0" smtClean="0"/>
            <a:t>voedingstoffen uit eten, zuurstof         (O</a:t>
          </a:r>
          <a:r>
            <a:rPr lang="nl-NL" sz="2800" baseline="-25000" dirty="0" smtClean="0"/>
            <a:t>2</a:t>
          </a:r>
          <a:r>
            <a:rPr lang="nl-NL" sz="2800" dirty="0" smtClean="0"/>
            <a:t>) in adem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28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800" b="1" u="sng" dirty="0" smtClean="0"/>
            <a:t>Uit</a:t>
          </a:r>
          <a:r>
            <a:rPr lang="nl-NL" sz="2800" dirty="0" smtClean="0"/>
            <a:t>: afvalstoffen via adem (CO</a:t>
          </a:r>
          <a:r>
            <a:rPr lang="nl-NL" sz="2800" baseline="-25000" dirty="0" smtClean="0"/>
            <a:t>2</a:t>
          </a:r>
          <a:r>
            <a:rPr lang="nl-NL" sz="2800" dirty="0" smtClean="0"/>
            <a:t>, H</a:t>
          </a:r>
          <a:r>
            <a:rPr lang="nl-NL" sz="2800" baseline="-25000" dirty="0" smtClean="0"/>
            <a:t>2</a:t>
          </a:r>
          <a:r>
            <a:rPr lang="nl-NL" sz="2800" dirty="0" smtClean="0"/>
            <a:t>O), via urine, ontlasting, en zweet.</a:t>
          </a:r>
        </a:p>
        <a:p>
          <a:pPr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800" dirty="0" smtClean="0"/>
        </a:p>
        <a:p>
          <a:pPr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dirty="0" smtClean="0"/>
            <a:t>Voedingsstoffen </a:t>
          </a:r>
          <a:r>
            <a:rPr lang="nl-NL" sz="2800" dirty="0" smtClean="0">
              <a:sym typeface="Wingdings"/>
            </a:rPr>
            <a:t></a:t>
          </a:r>
          <a:r>
            <a:rPr lang="nl-NL" sz="2800" dirty="0" smtClean="0"/>
            <a:t>andere stoffen. </a:t>
          </a:r>
        </a:p>
        <a:p>
          <a:pPr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800" dirty="0" smtClean="0"/>
        </a:p>
        <a:p>
          <a:pPr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dirty="0" smtClean="0"/>
            <a:t>Voedingsstoffen </a:t>
          </a:r>
          <a:r>
            <a:rPr lang="nl-NL" sz="2800" dirty="0" smtClean="0">
              <a:sym typeface="Wingdings"/>
            </a:rPr>
            <a:t></a:t>
          </a:r>
          <a:r>
            <a:rPr lang="nl-NL" sz="2800" dirty="0" smtClean="0"/>
            <a:t> energie</a:t>
          </a:r>
          <a:endParaRPr lang="nl-NL" sz="2800" dirty="0"/>
        </a:p>
      </dgm:t>
    </dgm:pt>
    <dgm:pt modelId="{4639E6D5-4A18-4D24-9003-AC2A885C31D8}" type="parTrans" cxnId="{4E7090B5-C82E-4674-978C-E497B2602B8B}">
      <dgm:prSet/>
      <dgm:spPr/>
      <dgm:t>
        <a:bodyPr/>
        <a:lstStyle/>
        <a:p>
          <a:endParaRPr lang="nl-NL"/>
        </a:p>
      </dgm:t>
    </dgm:pt>
    <dgm:pt modelId="{CE84F24B-FC3F-44C5-AC1C-EAB49DEC3D8E}" type="sibTrans" cxnId="{4E7090B5-C82E-4674-978C-E497B2602B8B}">
      <dgm:prSet/>
      <dgm:spPr/>
      <dgm:t>
        <a:bodyPr/>
        <a:lstStyle/>
        <a:p>
          <a:endParaRPr lang="nl-NL"/>
        </a:p>
      </dgm:t>
    </dgm:pt>
    <dgm:pt modelId="{9DBFCF6A-0155-4AC4-8642-557766404836}" type="pres">
      <dgm:prSet presAssocID="{C33E02C4-0FEB-45A2-AD8A-544EEF8DDC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C4EF729-B7F9-4A1B-AD57-17F861A9AB2C}" type="pres">
      <dgm:prSet presAssocID="{DA568E62-B463-459C-B101-664ED6B84ADC}" presName="comp" presStyleCnt="0"/>
      <dgm:spPr/>
    </dgm:pt>
    <dgm:pt modelId="{CC0B4246-50A3-48DB-BFCC-E95FEC618343}" type="pres">
      <dgm:prSet presAssocID="{DA568E62-B463-459C-B101-664ED6B84ADC}" presName="box" presStyleLbl="node1" presStyleIdx="0" presStyleCnt="1"/>
      <dgm:spPr/>
      <dgm:t>
        <a:bodyPr/>
        <a:lstStyle/>
        <a:p>
          <a:endParaRPr lang="nl-NL"/>
        </a:p>
      </dgm:t>
    </dgm:pt>
    <dgm:pt modelId="{CDC0F309-4367-49B1-9440-CBFBFE3017C1}" type="pres">
      <dgm:prSet presAssocID="{DA568E62-B463-459C-B101-664ED6B84ADC}" presName="img" presStyleLbl="fgImgPlace1" presStyleIdx="0" presStyleCnt="1" custScaleX="105133" custScaleY="723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F79BCD8-D960-435C-BADE-2A127627863E}" type="pres">
      <dgm:prSet presAssocID="{DA568E62-B463-459C-B101-664ED6B84AD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E7090B5-C82E-4674-978C-E497B2602B8B}" srcId="{C33E02C4-0FEB-45A2-AD8A-544EEF8DDCA1}" destId="{DA568E62-B463-459C-B101-664ED6B84ADC}" srcOrd="0" destOrd="0" parTransId="{4639E6D5-4A18-4D24-9003-AC2A885C31D8}" sibTransId="{CE84F24B-FC3F-44C5-AC1C-EAB49DEC3D8E}"/>
    <dgm:cxn modelId="{44D51E30-8246-4A54-8797-2BEA85D2D91E}" type="presOf" srcId="{DA568E62-B463-459C-B101-664ED6B84ADC}" destId="{0F79BCD8-D960-435C-BADE-2A127627863E}" srcOrd="1" destOrd="0" presId="urn:microsoft.com/office/officeart/2005/8/layout/vList4#1"/>
    <dgm:cxn modelId="{CE599957-0F40-43B9-A27D-20FCF59F0D66}" type="presOf" srcId="{DA568E62-B463-459C-B101-664ED6B84ADC}" destId="{CC0B4246-50A3-48DB-BFCC-E95FEC618343}" srcOrd="0" destOrd="0" presId="urn:microsoft.com/office/officeart/2005/8/layout/vList4#1"/>
    <dgm:cxn modelId="{409CC94F-0814-4E82-B815-42927DF8C623}" type="presOf" srcId="{C33E02C4-0FEB-45A2-AD8A-544EEF8DDCA1}" destId="{9DBFCF6A-0155-4AC4-8642-557766404836}" srcOrd="0" destOrd="0" presId="urn:microsoft.com/office/officeart/2005/8/layout/vList4#1"/>
    <dgm:cxn modelId="{19C80E65-5AB6-4488-BC2B-EAD791EDBF2E}" type="presParOf" srcId="{9DBFCF6A-0155-4AC4-8642-557766404836}" destId="{0C4EF729-B7F9-4A1B-AD57-17F861A9AB2C}" srcOrd="0" destOrd="0" presId="urn:microsoft.com/office/officeart/2005/8/layout/vList4#1"/>
    <dgm:cxn modelId="{D3B52DAD-97CC-4A0D-9E87-B3B6E4F04205}" type="presParOf" srcId="{0C4EF729-B7F9-4A1B-AD57-17F861A9AB2C}" destId="{CC0B4246-50A3-48DB-BFCC-E95FEC618343}" srcOrd="0" destOrd="0" presId="urn:microsoft.com/office/officeart/2005/8/layout/vList4#1"/>
    <dgm:cxn modelId="{7CD945AA-3A78-4C35-9E0F-9D3029CBD737}" type="presParOf" srcId="{0C4EF729-B7F9-4A1B-AD57-17F861A9AB2C}" destId="{CDC0F309-4367-49B1-9440-CBFBFE3017C1}" srcOrd="1" destOrd="0" presId="urn:microsoft.com/office/officeart/2005/8/layout/vList4#1"/>
    <dgm:cxn modelId="{8B0B3BC4-B738-4E95-9FB9-62989110D887}" type="presParOf" srcId="{0C4EF729-B7F9-4A1B-AD57-17F861A9AB2C}" destId="{0F79BCD8-D960-435C-BADE-2A127627863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8438B4-196C-4396-A9E9-E6F4F78E409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8C51DF0-4EE1-44AC-BEDE-6559AA300F3E}">
      <dgm:prSet/>
      <dgm:spPr/>
      <dgm:t>
        <a:bodyPr/>
        <a:lstStyle/>
        <a:p>
          <a:pPr algn="ctr" rtl="0"/>
          <a:r>
            <a:rPr lang="nl-NL" dirty="0" smtClean="0"/>
            <a:t>2. Replicatie – voortplanting </a:t>
          </a:r>
        </a:p>
        <a:p>
          <a:pPr algn="ctr" rtl="0"/>
          <a:r>
            <a:rPr lang="nl-NL" dirty="0" smtClean="0"/>
            <a:t>met overdracht van eigenschappen (erfelijkheid)</a:t>
          </a:r>
          <a:endParaRPr lang="nl-NL" dirty="0"/>
        </a:p>
      </dgm:t>
    </dgm:pt>
    <dgm:pt modelId="{7A14E4BD-70F6-4BEF-921C-ED0A711F21DF}" type="parTrans" cxnId="{E0A17582-2636-47FA-A199-2FBE9C75BBC3}">
      <dgm:prSet/>
      <dgm:spPr/>
      <dgm:t>
        <a:bodyPr/>
        <a:lstStyle/>
        <a:p>
          <a:endParaRPr lang="nl-NL"/>
        </a:p>
      </dgm:t>
    </dgm:pt>
    <dgm:pt modelId="{C8A437AD-230B-40E8-9196-78D3A10333DB}" type="sibTrans" cxnId="{E0A17582-2636-47FA-A199-2FBE9C75BBC3}">
      <dgm:prSet/>
      <dgm:spPr/>
      <dgm:t>
        <a:bodyPr/>
        <a:lstStyle/>
        <a:p>
          <a:endParaRPr lang="nl-NL"/>
        </a:p>
      </dgm:t>
    </dgm:pt>
    <dgm:pt modelId="{438A1833-E9D5-4EAD-A6BE-42E949760ADC}" type="pres">
      <dgm:prSet presAssocID="{D58438B4-196C-4396-A9E9-E6F4F78E4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BCC04C3-242E-46E6-B4B5-787F0B3441D4}" type="pres">
      <dgm:prSet presAssocID="{F8C51DF0-4EE1-44AC-BEDE-6559AA300F3E}" presName="parentText" presStyleLbl="node1" presStyleIdx="0" presStyleCnt="1" custScaleY="10261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BDEBD76-44AB-43BA-B5F7-CD210F511382}" type="presOf" srcId="{D58438B4-196C-4396-A9E9-E6F4F78E4091}" destId="{438A1833-E9D5-4EAD-A6BE-42E949760ADC}" srcOrd="0" destOrd="0" presId="urn:microsoft.com/office/officeart/2005/8/layout/vList2"/>
    <dgm:cxn modelId="{E0A17582-2636-47FA-A199-2FBE9C75BBC3}" srcId="{D58438B4-196C-4396-A9E9-E6F4F78E4091}" destId="{F8C51DF0-4EE1-44AC-BEDE-6559AA300F3E}" srcOrd="0" destOrd="0" parTransId="{7A14E4BD-70F6-4BEF-921C-ED0A711F21DF}" sibTransId="{C8A437AD-230B-40E8-9196-78D3A10333DB}"/>
    <dgm:cxn modelId="{3296A071-E05B-448D-930F-CE4AE752D4D8}" type="presOf" srcId="{F8C51DF0-4EE1-44AC-BEDE-6559AA300F3E}" destId="{ABCC04C3-242E-46E6-B4B5-787F0B3441D4}" srcOrd="0" destOrd="0" presId="urn:microsoft.com/office/officeart/2005/8/layout/vList2"/>
    <dgm:cxn modelId="{78C9BBB7-34DE-406B-8836-A0A74C0F2362}" type="presParOf" srcId="{438A1833-E9D5-4EAD-A6BE-42E949760ADC}" destId="{ABCC04C3-242E-46E6-B4B5-787F0B3441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3BD514-8C9E-4B97-A9A4-0297CE1CD312}" type="doc">
      <dgm:prSet loTypeId="urn:microsoft.com/office/officeart/2005/8/layout/vList4#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384FB25A-7ECD-45B0-81CF-49215CB3C81E}">
      <dgm:prSet/>
      <dgm:spPr/>
      <dgm:t>
        <a:bodyPr/>
        <a:lstStyle/>
        <a:p>
          <a:pPr rtl="0"/>
          <a:r>
            <a:rPr lang="nl-NL" dirty="0" smtClean="0"/>
            <a:t>Elk organisme bevat de </a:t>
          </a:r>
          <a:r>
            <a:rPr lang="nl-NL" b="1" u="sng" dirty="0" smtClean="0"/>
            <a:t>informatie</a:t>
          </a:r>
          <a:r>
            <a:rPr lang="nl-NL" dirty="0" smtClean="0"/>
            <a:t> over hoe het organisme opgebouwd moet worden en hoe het moet functioneren.</a:t>
          </a:r>
        </a:p>
        <a:p>
          <a:pPr rtl="0"/>
          <a:r>
            <a:rPr lang="nl-NL" dirty="0" smtClean="0"/>
            <a:t>Deze informatie ligt in het </a:t>
          </a:r>
          <a:r>
            <a:rPr lang="nl-NL" b="1" u="sng" dirty="0" smtClean="0"/>
            <a:t>DNA</a:t>
          </a:r>
          <a:r>
            <a:rPr lang="nl-NL" dirty="0" smtClean="0"/>
            <a:t> of </a:t>
          </a:r>
          <a:r>
            <a:rPr lang="nl-NL" b="1" u="sng" dirty="0" smtClean="0"/>
            <a:t>RNA</a:t>
          </a:r>
          <a:r>
            <a:rPr lang="nl-NL" dirty="0" smtClean="0"/>
            <a:t>.</a:t>
          </a:r>
        </a:p>
        <a:p>
          <a:pPr rtl="0"/>
          <a:r>
            <a:rPr lang="nl-NL" dirty="0" smtClean="0"/>
            <a:t>De informatie is </a:t>
          </a:r>
          <a:r>
            <a:rPr lang="nl-NL" b="1" u="sng" dirty="0" smtClean="0"/>
            <a:t>specifiek</a:t>
          </a:r>
          <a:r>
            <a:rPr lang="nl-NL" dirty="0" smtClean="0"/>
            <a:t> voor het individu.</a:t>
          </a:r>
        </a:p>
        <a:p>
          <a:pPr rtl="0"/>
          <a:r>
            <a:rPr lang="nl-NL" dirty="0" smtClean="0"/>
            <a:t>Door </a:t>
          </a:r>
          <a:r>
            <a:rPr lang="nl-NL" b="1" u="sng" dirty="0" smtClean="0"/>
            <a:t>replicatie</a:t>
          </a:r>
          <a:r>
            <a:rPr lang="nl-NL" dirty="0" smtClean="0"/>
            <a:t> wordt deze informatie doorgegeven aan de volgende generatie.</a:t>
          </a:r>
          <a:endParaRPr lang="nl-NL" dirty="0"/>
        </a:p>
      </dgm:t>
    </dgm:pt>
    <dgm:pt modelId="{92322134-020E-452F-BEA3-A58F973A4EFD}" type="parTrans" cxnId="{2661C71D-B8D9-4E30-A4E8-E090D4D203AA}">
      <dgm:prSet/>
      <dgm:spPr/>
      <dgm:t>
        <a:bodyPr/>
        <a:lstStyle/>
        <a:p>
          <a:endParaRPr lang="nl-NL"/>
        </a:p>
      </dgm:t>
    </dgm:pt>
    <dgm:pt modelId="{A23C5B32-E0DE-40A2-A7DF-82A86D146102}" type="sibTrans" cxnId="{2661C71D-B8D9-4E30-A4E8-E090D4D203AA}">
      <dgm:prSet/>
      <dgm:spPr/>
      <dgm:t>
        <a:bodyPr/>
        <a:lstStyle/>
        <a:p>
          <a:endParaRPr lang="nl-NL"/>
        </a:p>
      </dgm:t>
    </dgm:pt>
    <dgm:pt modelId="{C43DCAB8-E555-4A41-A8B0-5BE8A62B1ACF}" type="pres">
      <dgm:prSet presAssocID="{823BD514-8C9E-4B97-A9A4-0297CE1CD3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380CEFE-3A4B-4C12-B343-6A1F3A803899}" type="pres">
      <dgm:prSet presAssocID="{384FB25A-7ECD-45B0-81CF-49215CB3C81E}" presName="comp" presStyleCnt="0"/>
      <dgm:spPr/>
    </dgm:pt>
    <dgm:pt modelId="{3BDEE310-4554-468F-9E27-E5BE9B1F4A8D}" type="pres">
      <dgm:prSet presAssocID="{384FB25A-7ECD-45B0-81CF-49215CB3C81E}" presName="box" presStyleLbl="node1" presStyleIdx="0" presStyleCnt="1"/>
      <dgm:spPr/>
      <dgm:t>
        <a:bodyPr/>
        <a:lstStyle/>
        <a:p>
          <a:endParaRPr lang="nl-NL"/>
        </a:p>
      </dgm:t>
    </dgm:pt>
    <dgm:pt modelId="{37CEFF37-72ED-4567-8047-CA1BE6CC25E2}" type="pres">
      <dgm:prSet presAssocID="{384FB25A-7ECD-45B0-81CF-49215CB3C81E}" presName="img" presStyleLbl="fgImgPlace1" presStyleIdx="0" presStyleCnt="1" custLinFactNeighborX="-13371" custLinFactNeighborY="-4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F2CF4D-C514-403D-BF18-9AA1FC24DA9C}" type="pres">
      <dgm:prSet presAssocID="{384FB25A-7ECD-45B0-81CF-49215CB3C81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424625C-260E-4168-AE16-DD35B9AE79DD}" type="presOf" srcId="{384FB25A-7ECD-45B0-81CF-49215CB3C81E}" destId="{11F2CF4D-C514-403D-BF18-9AA1FC24DA9C}" srcOrd="1" destOrd="0" presId="urn:microsoft.com/office/officeart/2005/8/layout/vList4#2"/>
    <dgm:cxn modelId="{F9667037-8F7D-43D3-9D2F-5AAD93E62D6F}" type="presOf" srcId="{823BD514-8C9E-4B97-A9A4-0297CE1CD312}" destId="{C43DCAB8-E555-4A41-A8B0-5BE8A62B1ACF}" srcOrd="0" destOrd="0" presId="urn:microsoft.com/office/officeart/2005/8/layout/vList4#2"/>
    <dgm:cxn modelId="{2661C71D-B8D9-4E30-A4E8-E090D4D203AA}" srcId="{823BD514-8C9E-4B97-A9A4-0297CE1CD312}" destId="{384FB25A-7ECD-45B0-81CF-49215CB3C81E}" srcOrd="0" destOrd="0" parTransId="{92322134-020E-452F-BEA3-A58F973A4EFD}" sibTransId="{A23C5B32-E0DE-40A2-A7DF-82A86D146102}"/>
    <dgm:cxn modelId="{406503B5-15EA-488C-9465-D78801D418EF}" type="presOf" srcId="{384FB25A-7ECD-45B0-81CF-49215CB3C81E}" destId="{3BDEE310-4554-468F-9E27-E5BE9B1F4A8D}" srcOrd="0" destOrd="0" presId="urn:microsoft.com/office/officeart/2005/8/layout/vList4#2"/>
    <dgm:cxn modelId="{DFA2BE0D-4057-4F9E-9B7F-2A4DCC002DB6}" type="presParOf" srcId="{C43DCAB8-E555-4A41-A8B0-5BE8A62B1ACF}" destId="{2380CEFE-3A4B-4C12-B343-6A1F3A803899}" srcOrd="0" destOrd="0" presId="urn:microsoft.com/office/officeart/2005/8/layout/vList4#2"/>
    <dgm:cxn modelId="{78BC48EF-27EE-4FB6-AD41-ABE98F99D4CA}" type="presParOf" srcId="{2380CEFE-3A4B-4C12-B343-6A1F3A803899}" destId="{3BDEE310-4554-468F-9E27-E5BE9B1F4A8D}" srcOrd="0" destOrd="0" presId="urn:microsoft.com/office/officeart/2005/8/layout/vList4#2"/>
    <dgm:cxn modelId="{E4F1A01B-4B68-4958-8B98-95DE4E2A9191}" type="presParOf" srcId="{2380CEFE-3A4B-4C12-B343-6A1F3A803899}" destId="{37CEFF37-72ED-4567-8047-CA1BE6CC25E2}" srcOrd="1" destOrd="0" presId="urn:microsoft.com/office/officeart/2005/8/layout/vList4#2"/>
    <dgm:cxn modelId="{18E47EEB-6F43-4D57-92F4-D53239E8B991}" type="presParOf" srcId="{2380CEFE-3A4B-4C12-B343-6A1F3A803899}" destId="{11F2CF4D-C514-403D-BF18-9AA1FC24DA9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40C8CD-CA65-4526-9629-02A00D48815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C79CD1B-8D50-4435-AF9E-ADE5CC9B9F7C}">
      <dgm:prSet/>
      <dgm:spPr/>
      <dgm:t>
        <a:bodyPr/>
        <a:lstStyle/>
        <a:p>
          <a:pPr algn="ctr" rtl="0"/>
          <a:r>
            <a:rPr lang="nl-NL" dirty="0" smtClean="0"/>
            <a:t>Grensgebieden van het leven</a:t>
          </a:r>
          <a:endParaRPr lang="nl-NL" dirty="0"/>
        </a:p>
      </dgm:t>
    </dgm:pt>
    <dgm:pt modelId="{CB97F5E4-96E8-43B1-AAFF-3DF3603640DE}" type="parTrans" cxnId="{ED861060-4AD4-46A1-AB22-7C4DF9B157D6}">
      <dgm:prSet/>
      <dgm:spPr/>
      <dgm:t>
        <a:bodyPr/>
        <a:lstStyle/>
        <a:p>
          <a:endParaRPr lang="nl-NL"/>
        </a:p>
      </dgm:t>
    </dgm:pt>
    <dgm:pt modelId="{C1F1CC2E-9829-4DA1-B175-AD359F392AF6}" type="sibTrans" cxnId="{ED861060-4AD4-46A1-AB22-7C4DF9B157D6}">
      <dgm:prSet/>
      <dgm:spPr/>
      <dgm:t>
        <a:bodyPr/>
        <a:lstStyle/>
        <a:p>
          <a:endParaRPr lang="nl-NL"/>
        </a:p>
      </dgm:t>
    </dgm:pt>
    <dgm:pt modelId="{074E254E-0C12-4929-AAA4-922348DEB325}" type="pres">
      <dgm:prSet presAssocID="{4640C8CD-CA65-4526-9629-02A00D4881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DBA732D-8EF3-4C69-8E32-40B24936E364}" type="pres">
      <dgm:prSet presAssocID="{BC79CD1B-8D50-4435-AF9E-ADE5CC9B9F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D861060-4AD4-46A1-AB22-7C4DF9B157D6}" srcId="{4640C8CD-CA65-4526-9629-02A00D48815B}" destId="{BC79CD1B-8D50-4435-AF9E-ADE5CC9B9F7C}" srcOrd="0" destOrd="0" parTransId="{CB97F5E4-96E8-43B1-AAFF-3DF3603640DE}" sibTransId="{C1F1CC2E-9829-4DA1-B175-AD359F392AF6}"/>
    <dgm:cxn modelId="{3E0BB083-0552-4EB2-B21A-7B3552C83626}" type="presOf" srcId="{4640C8CD-CA65-4526-9629-02A00D48815B}" destId="{074E254E-0C12-4929-AAA4-922348DEB325}" srcOrd="0" destOrd="0" presId="urn:microsoft.com/office/officeart/2005/8/layout/vList2"/>
    <dgm:cxn modelId="{26F83648-5EB7-4DCC-979A-5EF70B7439DB}" type="presOf" srcId="{BC79CD1B-8D50-4435-AF9E-ADE5CC9B9F7C}" destId="{1DBA732D-8EF3-4C69-8E32-40B24936E364}" srcOrd="0" destOrd="0" presId="urn:microsoft.com/office/officeart/2005/8/layout/vList2"/>
    <dgm:cxn modelId="{9BAA7496-9FAF-484F-9A5D-C0DA8FD39F98}" type="presParOf" srcId="{074E254E-0C12-4929-AAA4-922348DEB325}" destId="{1DBA732D-8EF3-4C69-8E32-40B24936E3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939EA0-8E87-4F2D-B4C4-58A7EC7B3DFD}" type="doc">
      <dgm:prSet loTypeId="urn:microsoft.com/office/officeart/2005/8/layout/vList4#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137E8CE2-E535-4CBB-AF19-A9693F2899E6}">
      <dgm:prSet/>
      <dgm:spPr/>
      <dgm:t>
        <a:bodyPr/>
        <a:lstStyle/>
        <a:p>
          <a:pPr rtl="0"/>
          <a:r>
            <a:rPr lang="nl-NL" smtClean="0"/>
            <a:t>Virussen:</a:t>
          </a:r>
          <a:endParaRPr lang="nl-NL"/>
        </a:p>
      </dgm:t>
    </dgm:pt>
    <dgm:pt modelId="{6F16107B-3308-48A0-BFF8-6C2631656E7A}" type="parTrans" cxnId="{63065715-9533-4AD5-9E11-84D2FC296BAE}">
      <dgm:prSet/>
      <dgm:spPr/>
      <dgm:t>
        <a:bodyPr/>
        <a:lstStyle/>
        <a:p>
          <a:endParaRPr lang="nl-NL"/>
        </a:p>
      </dgm:t>
    </dgm:pt>
    <dgm:pt modelId="{FB430680-4C11-4D80-8DA6-B28EABB63DE0}" type="sibTrans" cxnId="{63065715-9533-4AD5-9E11-84D2FC296BAE}">
      <dgm:prSet/>
      <dgm:spPr/>
      <dgm:t>
        <a:bodyPr/>
        <a:lstStyle/>
        <a:p>
          <a:endParaRPr lang="nl-NL"/>
        </a:p>
      </dgm:t>
    </dgm:pt>
    <dgm:pt modelId="{5AEB5239-6363-40A1-AF2D-C569CF7BCB5C}">
      <dgm:prSet/>
      <dgm:spPr/>
      <dgm:t>
        <a:bodyPr/>
        <a:lstStyle/>
        <a:p>
          <a:pPr rtl="0"/>
          <a:r>
            <a:rPr lang="nl-NL" smtClean="0"/>
            <a:t>Kunnen zich niet zelf voortplanten.</a:t>
          </a:r>
          <a:endParaRPr lang="nl-NL"/>
        </a:p>
      </dgm:t>
    </dgm:pt>
    <dgm:pt modelId="{20484FD1-D5F2-4D7A-9E0F-CFEEAA343BBC}" type="parTrans" cxnId="{A3224F2E-8ED4-4183-8144-7BEA1AEFFF98}">
      <dgm:prSet/>
      <dgm:spPr/>
      <dgm:t>
        <a:bodyPr/>
        <a:lstStyle/>
        <a:p>
          <a:endParaRPr lang="nl-NL"/>
        </a:p>
      </dgm:t>
    </dgm:pt>
    <dgm:pt modelId="{727D50F8-F064-43EF-A6A9-36D726361FA6}" type="sibTrans" cxnId="{A3224F2E-8ED4-4183-8144-7BEA1AEFFF98}">
      <dgm:prSet/>
      <dgm:spPr/>
      <dgm:t>
        <a:bodyPr/>
        <a:lstStyle/>
        <a:p>
          <a:endParaRPr lang="nl-NL"/>
        </a:p>
      </dgm:t>
    </dgm:pt>
    <dgm:pt modelId="{12437E73-8938-4FAD-B8F2-5928AC430A09}">
      <dgm:prSet/>
      <dgm:spPr/>
      <dgm:t>
        <a:bodyPr/>
        <a:lstStyle/>
        <a:p>
          <a:pPr rtl="0"/>
          <a:r>
            <a:rPr lang="nl-NL" dirty="0" smtClean="0"/>
            <a:t>Hebben geen eigen stofwisseling.</a:t>
          </a:r>
          <a:endParaRPr lang="nl-NL" dirty="0"/>
        </a:p>
      </dgm:t>
    </dgm:pt>
    <dgm:pt modelId="{2728B311-0355-4ABF-A5BE-8D7AC34457A6}" type="parTrans" cxnId="{490C4102-C13E-45AA-8CCE-CC9DDE4938D8}">
      <dgm:prSet/>
      <dgm:spPr/>
      <dgm:t>
        <a:bodyPr/>
        <a:lstStyle/>
        <a:p>
          <a:endParaRPr lang="nl-NL"/>
        </a:p>
      </dgm:t>
    </dgm:pt>
    <dgm:pt modelId="{4C2118B8-DF35-4E4B-B407-DC73E1A2E679}" type="sibTrans" cxnId="{490C4102-C13E-45AA-8CCE-CC9DDE4938D8}">
      <dgm:prSet/>
      <dgm:spPr/>
      <dgm:t>
        <a:bodyPr/>
        <a:lstStyle/>
        <a:p>
          <a:endParaRPr lang="nl-NL"/>
        </a:p>
      </dgm:t>
    </dgm:pt>
    <dgm:pt modelId="{1317BA71-5775-4F24-AF8E-14AA48E6A2EA}">
      <dgm:prSet/>
      <dgm:spPr/>
      <dgm:t>
        <a:bodyPr/>
        <a:lstStyle/>
        <a:p>
          <a:pPr rtl="0"/>
          <a:r>
            <a:rPr lang="nl-NL" smtClean="0"/>
            <a:t>Ze hebben een gastheer nodig.</a:t>
          </a:r>
          <a:endParaRPr lang="nl-NL"/>
        </a:p>
      </dgm:t>
    </dgm:pt>
    <dgm:pt modelId="{A25D745F-00D6-4D0E-BF3C-79B194ECAAB9}" type="parTrans" cxnId="{BD7EB5DF-0F28-4D89-88DF-35B856A9588B}">
      <dgm:prSet/>
      <dgm:spPr/>
      <dgm:t>
        <a:bodyPr/>
        <a:lstStyle/>
        <a:p>
          <a:endParaRPr lang="nl-NL"/>
        </a:p>
      </dgm:t>
    </dgm:pt>
    <dgm:pt modelId="{60E57DBA-0DD7-492B-A656-CF7FFAEF7C41}" type="sibTrans" cxnId="{BD7EB5DF-0F28-4D89-88DF-35B856A9588B}">
      <dgm:prSet/>
      <dgm:spPr/>
      <dgm:t>
        <a:bodyPr/>
        <a:lstStyle/>
        <a:p>
          <a:endParaRPr lang="nl-NL"/>
        </a:p>
      </dgm:t>
    </dgm:pt>
    <dgm:pt modelId="{B37E7605-EBCE-495B-AC65-4D8B62CFE302}">
      <dgm:prSet/>
      <dgm:spPr/>
      <dgm:t>
        <a:bodyPr/>
        <a:lstStyle/>
        <a:p>
          <a:pPr rtl="0"/>
          <a:r>
            <a:rPr lang="nl-NL" dirty="0" err="1" smtClean="0"/>
            <a:t>Prionen</a:t>
          </a:r>
          <a:r>
            <a:rPr lang="nl-NL" dirty="0" smtClean="0"/>
            <a:t>:</a:t>
          </a:r>
          <a:endParaRPr lang="nl-NL" dirty="0"/>
        </a:p>
      </dgm:t>
    </dgm:pt>
    <dgm:pt modelId="{37979246-A2F5-4D76-A253-600F9A428F39}" type="parTrans" cxnId="{4CC691BC-2C7E-4B7A-9859-B923D815375C}">
      <dgm:prSet/>
      <dgm:spPr/>
      <dgm:t>
        <a:bodyPr/>
        <a:lstStyle/>
        <a:p>
          <a:endParaRPr lang="nl-NL"/>
        </a:p>
      </dgm:t>
    </dgm:pt>
    <dgm:pt modelId="{19D5D10A-4FCA-433D-A927-C4DE10555A61}" type="sibTrans" cxnId="{4CC691BC-2C7E-4B7A-9859-B923D815375C}">
      <dgm:prSet/>
      <dgm:spPr/>
      <dgm:t>
        <a:bodyPr/>
        <a:lstStyle/>
        <a:p>
          <a:endParaRPr lang="nl-NL"/>
        </a:p>
      </dgm:t>
    </dgm:pt>
    <dgm:pt modelId="{017C26CB-F99D-4BAC-9334-8A238A4D715B}">
      <dgm:prSet/>
      <dgm:spPr/>
      <dgm:t>
        <a:bodyPr/>
        <a:lstStyle/>
        <a:p>
          <a:pPr rtl="0"/>
          <a:r>
            <a:rPr lang="nl-NL" smtClean="0"/>
            <a:t>Het zijn eiwitten</a:t>
          </a:r>
          <a:endParaRPr lang="nl-NL"/>
        </a:p>
      </dgm:t>
    </dgm:pt>
    <dgm:pt modelId="{A220C8EA-DBB2-4F7C-B09F-5DB75EE78E5D}" type="parTrans" cxnId="{D3F8DF80-0327-4387-AC21-7C464A1B39AE}">
      <dgm:prSet/>
      <dgm:spPr/>
      <dgm:t>
        <a:bodyPr/>
        <a:lstStyle/>
        <a:p>
          <a:endParaRPr lang="nl-NL"/>
        </a:p>
      </dgm:t>
    </dgm:pt>
    <dgm:pt modelId="{8317D1D3-BAD4-48E4-B3FD-979346DB4463}" type="sibTrans" cxnId="{D3F8DF80-0327-4387-AC21-7C464A1B39AE}">
      <dgm:prSet/>
      <dgm:spPr/>
      <dgm:t>
        <a:bodyPr/>
        <a:lstStyle/>
        <a:p>
          <a:endParaRPr lang="nl-NL"/>
        </a:p>
      </dgm:t>
    </dgm:pt>
    <dgm:pt modelId="{B370EE08-9F98-40FF-8642-6549297FD8FB}">
      <dgm:prSet/>
      <dgm:spPr/>
      <dgm:t>
        <a:bodyPr/>
        <a:lstStyle/>
        <a:p>
          <a:pPr rtl="0"/>
          <a:r>
            <a:rPr lang="nl-NL" smtClean="0"/>
            <a:t>Kunnen zich zelf als het ware voortplanten.</a:t>
          </a:r>
          <a:endParaRPr lang="nl-NL"/>
        </a:p>
      </dgm:t>
    </dgm:pt>
    <dgm:pt modelId="{50F9B5B2-48BD-475D-B67B-8842386167FD}" type="parTrans" cxnId="{A3E2FB7A-CCC8-4E5C-86BC-4D608DD7FE53}">
      <dgm:prSet/>
      <dgm:spPr/>
      <dgm:t>
        <a:bodyPr/>
        <a:lstStyle/>
        <a:p>
          <a:endParaRPr lang="nl-NL"/>
        </a:p>
      </dgm:t>
    </dgm:pt>
    <dgm:pt modelId="{DCFB8A6F-3FF7-4680-8095-EB859E30B5C3}" type="sibTrans" cxnId="{A3E2FB7A-CCC8-4E5C-86BC-4D608DD7FE53}">
      <dgm:prSet/>
      <dgm:spPr/>
      <dgm:t>
        <a:bodyPr/>
        <a:lstStyle/>
        <a:p>
          <a:endParaRPr lang="nl-NL"/>
        </a:p>
      </dgm:t>
    </dgm:pt>
    <dgm:pt modelId="{3250D58D-C809-42C7-A84E-9C6B5EB57685}">
      <dgm:prSet/>
      <dgm:spPr/>
      <dgm:t>
        <a:bodyPr/>
        <a:lstStyle/>
        <a:p>
          <a:pPr rtl="0"/>
          <a:r>
            <a:rPr lang="nl-NL" smtClean="0"/>
            <a:t>Maar kennen geen replicatie.</a:t>
          </a:r>
          <a:endParaRPr lang="nl-NL"/>
        </a:p>
      </dgm:t>
    </dgm:pt>
    <dgm:pt modelId="{B2A094C3-C9CF-4A17-AA53-2CBD903098A7}" type="parTrans" cxnId="{DE611F63-580F-4FCE-B8A7-E8137D37C277}">
      <dgm:prSet/>
      <dgm:spPr/>
      <dgm:t>
        <a:bodyPr/>
        <a:lstStyle/>
        <a:p>
          <a:endParaRPr lang="nl-NL"/>
        </a:p>
      </dgm:t>
    </dgm:pt>
    <dgm:pt modelId="{7F0C71E1-2067-4DF1-A9C4-4746F954FF19}" type="sibTrans" cxnId="{DE611F63-580F-4FCE-B8A7-E8137D37C277}">
      <dgm:prSet/>
      <dgm:spPr/>
      <dgm:t>
        <a:bodyPr/>
        <a:lstStyle/>
        <a:p>
          <a:endParaRPr lang="nl-NL"/>
        </a:p>
      </dgm:t>
    </dgm:pt>
    <dgm:pt modelId="{D9FA3226-13CB-4CD6-A475-4EDB7C30429B}">
      <dgm:prSet/>
      <dgm:spPr/>
      <dgm:t>
        <a:bodyPr/>
        <a:lstStyle/>
        <a:p>
          <a:pPr rtl="0"/>
          <a:r>
            <a:rPr lang="nl-NL" dirty="0" smtClean="0"/>
            <a:t>Ingevroren eicellen, zaadcellen, </a:t>
          </a:r>
          <a:r>
            <a:rPr lang="nl-NL" dirty="0" smtClean="0"/>
            <a:t>embryo’s, mensen</a:t>
          </a:r>
          <a:endParaRPr lang="nl-NL" dirty="0"/>
        </a:p>
      </dgm:t>
    </dgm:pt>
    <dgm:pt modelId="{A6C6819E-38EA-4E1A-BD62-99964C40A5D0}" type="parTrans" cxnId="{8812A8F0-B5B3-4C0C-9EB3-DFA6962A9BE1}">
      <dgm:prSet/>
      <dgm:spPr/>
      <dgm:t>
        <a:bodyPr/>
        <a:lstStyle/>
        <a:p>
          <a:endParaRPr lang="nl-NL"/>
        </a:p>
      </dgm:t>
    </dgm:pt>
    <dgm:pt modelId="{9913C86A-516F-4E92-8905-72077E5EBCD4}" type="sibTrans" cxnId="{8812A8F0-B5B3-4C0C-9EB3-DFA6962A9BE1}">
      <dgm:prSet/>
      <dgm:spPr/>
      <dgm:t>
        <a:bodyPr/>
        <a:lstStyle/>
        <a:p>
          <a:endParaRPr lang="nl-NL"/>
        </a:p>
      </dgm:t>
    </dgm:pt>
    <dgm:pt modelId="{429D6A1A-4658-46DE-B15A-E2BB40F9786E}" type="pres">
      <dgm:prSet presAssocID="{F3939EA0-8E87-4F2D-B4C4-58A7EC7B3D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45565F5-C1BE-4ACD-BC4C-4DACCA577B7A}" type="pres">
      <dgm:prSet presAssocID="{137E8CE2-E535-4CBB-AF19-A9693F2899E6}" presName="comp" presStyleCnt="0"/>
      <dgm:spPr/>
    </dgm:pt>
    <dgm:pt modelId="{D9B553AA-49AC-43F0-B303-7A1A968E33D9}" type="pres">
      <dgm:prSet presAssocID="{137E8CE2-E535-4CBB-AF19-A9693F2899E6}" presName="box" presStyleLbl="node1" presStyleIdx="0" presStyleCnt="3"/>
      <dgm:spPr/>
      <dgm:t>
        <a:bodyPr/>
        <a:lstStyle/>
        <a:p>
          <a:endParaRPr lang="nl-NL"/>
        </a:p>
      </dgm:t>
    </dgm:pt>
    <dgm:pt modelId="{46DE56BB-7EF4-488F-9651-AE7C266CE08F}" type="pres">
      <dgm:prSet presAssocID="{137E8CE2-E535-4CBB-AF19-A9693F2899E6}" presName="img" presStyleLbl="fgImgPlace1" presStyleIdx="0" presStyleCnt="3" custScaleX="82992" custScaleY="109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1C3641A-4B5D-4188-99DE-DC09DB7D9076}" type="pres">
      <dgm:prSet presAssocID="{137E8CE2-E535-4CBB-AF19-A9693F2899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69612F2-E27F-41E8-A8E8-06BEE1704917}" type="pres">
      <dgm:prSet presAssocID="{FB430680-4C11-4D80-8DA6-B28EABB63DE0}" presName="spacer" presStyleCnt="0"/>
      <dgm:spPr/>
    </dgm:pt>
    <dgm:pt modelId="{E4451717-326F-4786-8BFA-EE88D55D9E3C}" type="pres">
      <dgm:prSet presAssocID="{B37E7605-EBCE-495B-AC65-4D8B62CFE302}" presName="comp" presStyleCnt="0"/>
      <dgm:spPr/>
    </dgm:pt>
    <dgm:pt modelId="{10452D25-C3E4-4394-A1D7-096E6437BC8E}" type="pres">
      <dgm:prSet presAssocID="{B37E7605-EBCE-495B-AC65-4D8B62CFE302}" presName="box" presStyleLbl="node1" presStyleIdx="1" presStyleCnt="3"/>
      <dgm:spPr/>
      <dgm:t>
        <a:bodyPr/>
        <a:lstStyle/>
        <a:p>
          <a:endParaRPr lang="nl-NL"/>
        </a:p>
      </dgm:t>
    </dgm:pt>
    <dgm:pt modelId="{CD7FFC10-5FAB-491D-9A12-7EAE2B8720EB}" type="pres">
      <dgm:prSet presAssocID="{B37E7605-EBCE-495B-AC65-4D8B62CFE30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33F8DE-F49E-4DA5-B700-55E4325A3B1B}" type="pres">
      <dgm:prSet presAssocID="{B37E7605-EBCE-495B-AC65-4D8B62CFE30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6E4CF79-198E-40A2-9D49-63B815E78FCB}" type="pres">
      <dgm:prSet presAssocID="{19D5D10A-4FCA-433D-A927-C4DE10555A61}" presName="spacer" presStyleCnt="0"/>
      <dgm:spPr/>
    </dgm:pt>
    <dgm:pt modelId="{24E84729-C6E2-491B-80AF-D2ECD345C7AB}" type="pres">
      <dgm:prSet presAssocID="{D9FA3226-13CB-4CD6-A475-4EDB7C30429B}" presName="comp" presStyleCnt="0"/>
      <dgm:spPr/>
    </dgm:pt>
    <dgm:pt modelId="{6ECE604B-D263-4C53-9F95-3FCAB4C3C353}" type="pres">
      <dgm:prSet presAssocID="{D9FA3226-13CB-4CD6-A475-4EDB7C30429B}" presName="box" presStyleLbl="node1" presStyleIdx="2" presStyleCnt="3"/>
      <dgm:spPr/>
      <dgm:t>
        <a:bodyPr/>
        <a:lstStyle/>
        <a:p>
          <a:endParaRPr lang="nl-NL"/>
        </a:p>
      </dgm:t>
    </dgm:pt>
    <dgm:pt modelId="{DFE574A4-9746-405C-B3B1-B4614735A06A}" type="pres">
      <dgm:prSet presAssocID="{D9FA3226-13CB-4CD6-A475-4EDB7C30429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066B806-4ECB-4910-828C-68E86DFDDB95}" type="pres">
      <dgm:prSet presAssocID="{D9FA3226-13CB-4CD6-A475-4EDB7C30429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3065715-9533-4AD5-9E11-84D2FC296BAE}" srcId="{F3939EA0-8E87-4F2D-B4C4-58A7EC7B3DFD}" destId="{137E8CE2-E535-4CBB-AF19-A9693F2899E6}" srcOrd="0" destOrd="0" parTransId="{6F16107B-3308-48A0-BFF8-6C2631656E7A}" sibTransId="{FB430680-4C11-4D80-8DA6-B28EABB63DE0}"/>
    <dgm:cxn modelId="{E0C91131-1397-48AF-9F70-8E7383DD2F4D}" type="presOf" srcId="{12437E73-8938-4FAD-B8F2-5928AC430A09}" destId="{21C3641A-4B5D-4188-99DE-DC09DB7D9076}" srcOrd="1" destOrd="2" presId="urn:microsoft.com/office/officeart/2005/8/layout/vList4#3"/>
    <dgm:cxn modelId="{2AE6CD44-C8C2-4CD6-9E74-A72489A7DFEF}" type="presOf" srcId="{5AEB5239-6363-40A1-AF2D-C569CF7BCB5C}" destId="{D9B553AA-49AC-43F0-B303-7A1A968E33D9}" srcOrd="0" destOrd="1" presId="urn:microsoft.com/office/officeart/2005/8/layout/vList4#3"/>
    <dgm:cxn modelId="{A3E2FB7A-CCC8-4E5C-86BC-4D608DD7FE53}" srcId="{B37E7605-EBCE-495B-AC65-4D8B62CFE302}" destId="{B370EE08-9F98-40FF-8642-6549297FD8FB}" srcOrd="1" destOrd="0" parTransId="{50F9B5B2-48BD-475D-B67B-8842386167FD}" sibTransId="{DCFB8A6F-3FF7-4680-8095-EB859E30B5C3}"/>
    <dgm:cxn modelId="{346A44E6-586A-4EEA-8132-A34379DD5151}" type="presOf" srcId="{B370EE08-9F98-40FF-8642-6549297FD8FB}" destId="{10452D25-C3E4-4394-A1D7-096E6437BC8E}" srcOrd="0" destOrd="2" presId="urn:microsoft.com/office/officeart/2005/8/layout/vList4#3"/>
    <dgm:cxn modelId="{1749D741-12D5-491F-9A5A-F346E2789F4C}" type="presOf" srcId="{D9FA3226-13CB-4CD6-A475-4EDB7C30429B}" destId="{4066B806-4ECB-4910-828C-68E86DFDDB95}" srcOrd="1" destOrd="0" presId="urn:microsoft.com/office/officeart/2005/8/layout/vList4#3"/>
    <dgm:cxn modelId="{DE611F63-580F-4FCE-B8A7-E8137D37C277}" srcId="{B37E7605-EBCE-495B-AC65-4D8B62CFE302}" destId="{3250D58D-C809-42C7-A84E-9C6B5EB57685}" srcOrd="2" destOrd="0" parTransId="{B2A094C3-C9CF-4A17-AA53-2CBD903098A7}" sibTransId="{7F0C71E1-2067-4DF1-A9C4-4746F954FF19}"/>
    <dgm:cxn modelId="{C1FF357C-21D8-439B-8074-58435A072F51}" type="presOf" srcId="{1317BA71-5775-4F24-AF8E-14AA48E6A2EA}" destId="{D9B553AA-49AC-43F0-B303-7A1A968E33D9}" srcOrd="0" destOrd="3" presId="urn:microsoft.com/office/officeart/2005/8/layout/vList4#3"/>
    <dgm:cxn modelId="{CA039147-7C5C-4453-93EB-F11A38073CB4}" type="presOf" srcId="{12437E73-8938-4FAD-B8F2-5928AC430A09}" destId="{D9B553AA-49AC-43F0-B303-7A1A968E33D9}" srcOrd="0" destOrd="2" presId="urn:microsoft.com/office/officeart/2005/8/layout/vList4#3"/>
    <dgm:cxn modelId="{F5015F2E-9250-4E90-AC34-23EE05A03707}" type="presOf" srcId="{3250D58D-C809-42C7-A84E-9C6B5EB57685}" destId="{10452D25-C3E4-4394-A1D7-096E6437BC8E}" srcOrd="0" destOrd="3" presId="urn:microsoft.com/office/officeart/2005/8/layout/vList4#3"/>
    <dgm:cxn modelId="{E85033D9-50DD-40EC-97CE-C0E2452A24A2}" type="presOf" srcId="{F3939EA0-8E87-4F2D-B4C4-58A7EC7B3DFD}" destId="{429D6A1A-4658-46DE-B15A-E2BB40F9786E}" srcOrd="0" destOrd="0" presId="urn:microsoft.com/office/officeart/2005/8/layout/vList4#3"/>
    <dgm:cxn modelId="{FF3153AA-6056-4E08-A6D7-35DE144FECA3}" type="presOf" srcId="{017C26CB-F99D-4BAC-9334-8A238A4D715B}" destId="{1833F8DE-F49E-4DA5-B700-55E4325A3B1B}" srcOrd="1" destOrd="1" presId="urn:microsoft.com/office/officeart/2005/8/layout/vList4#3"/>
    <dgm:cxn modelId="{DC201C1E-9302-48A9-9F51-9CC065ADEE18}" type="presOf" srcId="{1317BA71-5775-4F24-AF8E-14AA48E6A2EA}" destId="{21C3641A-4B5D-4188-99DE-DC09DB7D9076}" srcOrd="1" destOrd="3" presId="urn:microsoft.com/office/officeart/2005/8/layout/vList4#3"/>
    <dgm:cxn modelId="{BD1479B6-3676-4503-8C5B-257AD0C28387}" type="presOf" srcId="{3250D58D-C809-42C7-A84E-9C6B5EB57685}" destId="{1833F8DE-F49E-4DA5-B700-55E4325A3B1B}" srcOrd="1" destOrd="3" presId="urn:microsoft.com/office/officeart/2005/8/layout/vList4#3"/>
    <dgm:cxn modelId="{69FC79B4-FB4E-408B-847C-4F0241B5D2ED}" type="presOf" srcId="{137E8CE2-E535-4CBB-AF19-A9693F2899E6}" destId="{D9B553AA-49AC-43F0-B303-7A1A968E33D9}" srcOrd="0" destOrd="0" presId="urn:microsoft.com/office/officeart/2005/8/layout/vList4#3"/>
    <dgm:cxn modelId="{AA4A4F8C-BBA7-40BE-B7CA-0B24A0AFEC85}" type="presOf" srcId="{5AEB5239-6363-40A1-AF2D-C569CF7BCB5C}" destId="{21C3641A-4B5D-4188-99DE-DC09DB7D9076}" srcOrd="1" destOrd="1" presId="urn:microsoft.com/office/officeart/2005/8/layout/vList4#3"/>
    <dgm:cxn modelId="{BAA82AA2-4EE2-420F-98A2-073D5C4BB05E}" type="presOf" srcId="{B37E7605-EBCE-495B-AC65-4D8B62CFE302}" destId="{10452D25-C3E4-4394-A1D7-096E6437BC8E}" srcOrd="0" destOrd="0" presId="urn:microsoft.com/office/officeart/2005/8/layout/vList4#3"/>
    <dgm:cxn modelId="{4CC691BC-2C7E-4B7A-9859-B923D815375C}" srcId="{F3939EA0-8E87-4F2D-B4C4-58A7EC7B3DFD}" destId="{B37E7605-EBCE-495B-AC65-4D8B62CFE302}" srcOrd="1" destOrd="0" parTransId="{37979246-A2F5-4D76-A253-600F9A428F39}" sibTransId="{19D5D10A-4FCA-433D-A927-C4DE10555A61}"/>
    <dgm:cxn modelId="{30928721-C172-4685-9812-3958E7305843}" type="presOf" srcId="{B37E7605-EBCE-495B-AC65-4D8B62CFE302}" destId="{1833F8DE-F49E-4DA5-B700-55E4325A3B1B}" srcOrd="1" destOrd="0" presId="urn:microsoft.com/office/officeart/2005/8/layout/vList4#3"/>
    <dgm:cxn modelId="{E4FCCE4A-DA68-44AB-A083-B2D65F5FF149}" type="presOf" srcId="{137E8CE2-E535-4CBB-AF19-A9693F2899E6}" destId="{21C3641A-4B5D-4188-99DE-DC09DB7D9076}" srcOrd="1" destOrd="0" presId="urn:microsoft.com/office/officeart/2005/8/layout/vList4#3"/>
    <dgm:cxn modelId="{490C4102-C13E-45AA-8CCE-CC9DDE4938D8}" srcId="{137E8CE2-E535-4CBB-AF19-A9693F2899E6}" destId="{12437E73-8938-4FAD-B8F2-5928AC430A09}" srcOrd="1" destOrd="0" parTransId="{2728B311-0355-4ABF-A5BE-8D7AC34457A6}" sibTransId="{4C2118B8-DF35-4E4B-B407-DC73E1A2E679}"/>
    <dgm:cxn modelId="{BD7EB5DF-0F28-4D89-88DF-35B856A9588B}" srcId="{137E8CE2-E535-4CBB-AF19-A9693F2899E6}" destId="{1317BA71-5775-4F24-AF8E-14AA48E6A2EA}" srcOrd="2" destOrd="0" parTransId="{A25D745F-00D6-4D0E-BF3C-79B194ECAAB9}" sibTransId="{60E57DBA-0DD7-492B-A656-CF7FFAEF7C41}"/>
    <dgm:cxn modelId="{D3F8DF80-0327-4387-AC21-7C464A1B39AE}" srcId="{B37E7605-EBCE-495B-AC65-4D8B62CFE302}" destId="{017C26CB-F99D-4BAC-9334-8A238A4D715B}" srcOrd="0" destOrd="0" parTransId="{A220C8EA-DBB2-4F7C-B09F-5DB75EE78E5D}" sibTransId="{8317D1D3-BAD4-48E4-B3FD-979346DB4463}"/>
    <dgm:cxn modelId="{8812A8F0-B5B3-4C0C-9EB3-DFA6962A9BE1}" srcId="{F3939EA0-8E87-4F2D-B4C4-58A7EC7B3DFD}" destId="{D9FA3226-13CB-4CD6-A475-4EDB7C30429B}" srcOrd="2" destOrd="0" parTransId="{A6C6819E-38EA-4E1A-BD62-99964C40A5D0}" sibTransId="{9913C86A-516F-4E92-8905-72077E5EBCD4}"/>
    <dgm:cxn modelId="{143E6250-ADAA-46FF-8207-6487474185E8}" type="presOf" srcId="{017C26CB-F99D-4BAC-9334-8A238A4D715B}" destId="{10452D25-C3E4-4394-A1D7-096E6437BC8E}" srcOrd="0" destOrd="1" presId="urn:microsoft.com/office/officeart/2005/8/layout/vList4#3"/>
    <dgm:cxn modelId="{A3224F2E-8ED4-4183-8144-7BEA1AEFFF98}" srcId="{137E8CE2-E535-4CBB-AF19-A9693F2899E6}" destId="{5AEB5239-6363-40A1-AF2D-C569CF7BCB5C}" srcOrd="0" destOrd="0" parTransId="{20484FD1-D5F2-4D7A-9E0F-CFEEAA343BBC}" sibTransId="{727D50F8-F064-43EF-A6A9-36D726361FA6}"/>
    <dgm:cxn modelId="{943E52F5-4056-430C-B0C6-3AEBF87072FA}" type="presOf" srcId="{D9FA3226-13CB-4CD6-A475-4EDB7C30429B}" destId="{6ECE604B-D263-4C53-9F95-3FCAB4C3C353}" srcOrd="0" destOrd="0" presId="urn:microsoft.com/office/officeart/2005/8/layout/vList4#3"/>
    <dgm:cxn modelId="{8A65EB64-5EF2-4D17-B564-D32D2DAE8F89}" type="presOf" srcId="{B370EE08-9F98-40FF-8642-6549297FD8FB}" destId="{1833F8DE-F49E-4DA5-B700-55E4325A3B1B}" srcOrd="1" destOrd="2" presId="urn:microsoft.com/office/officeart/2005/8/layout/vList4#3"/>
    <dgm:cxn modelId="{D778C22A-4DF8-411B-A109-3C88212A399A}" type="presParOf" srcId="{429D6A1A-4658-46DE-B15A-E2BB40F9786E}" destId="{645565F5-C1BE-4ACD-BC4C-4DACCA577B7A}" srcOrd="0" destOrd="0" presId="urn:microsoft.com/office/officeart/2005/8/layout/vList4#3"/>
    <dgm:cxn modelId="{96119573-CB2E-42ED-A5D2-6FF68BDA40F1}" type="presParOf" srcId="{645565F5-C1BE-4ACD-BC4C-4DACCA577B7A}" destId="{D9B553AA-49AC-43F0-B303-7A1A968E33D9}" srcOrd="0" destOrd="0" presId="urn:microsoft.com/office/officeart/2005/8/layout/vList4#3"/>
    <dgm:cxn modelId="{E7433916-8F0C-4CC4-9AFC-8BEA0320E50D}" type="presParOf" srcId="{645565F5-C1BE-4ACD-BC4C-4DACCA577B7A}" destId="{46DE56BB-7EF4-488F-9651-AE7C266CE08F}" srcOrd="1" destOrd="0" presId="urn:microsoft.com/office/officeart/2005/8/layout/vList4#3"/>
    <dgm:cxn modelId="{C7A4A3A7-67C6-4552-BB74-62DDE8A54A8B}" type="presParOf" srcId="{645565F5-C1BE-4ACD-BC4C-4DACCA577B7A}" destId="{21C3641A-4B5D-4188-99DE-DC09DB7D9076}" srcOrd="2" destOrd="0" presId="urn:microsoft.com/office/officeart/2005/8/layout/vList4#3"/>
    <dgm:cxn modelId="{07024FC6-0DC0-4C1F-B8CA-4E8AF073B36B}" type="presParOf" srcId="{429D6A1A-4658-46DE-B15A-E2BB40F9786E}" destId="{969612F2-E27F-41E8-A8E8-06BEE1704917}" srcOrd="1" destOrd="0" presId="urn:microsoft.com/office/officeart/2005/8/layout/vList4#3"/>
    <dgm:cxn modelId="{54A3E9B5-FE17-42A4-A196-D440D96EC6AF}" type="presParOf" srcId="{429D6A1A-4658-46DE-B15A-E2BB40F9786E}" destId="{E4451717-326F-4786-8BFA-EE88D55D9E3C}" srcOrd="2" destOrd="0" presId="urn:microsoft.com/office/officeart/2005/8/layout/vList4#3"/>
    <dgm:cxn modelId="{131A5AFB-E958-40F4-916E-977CF6763966}" type="presParOf" srcId="{E4451717-326F-4786-8BFA-EE88D55D9E3C}" destId="{10452D25-C3E4-4394-A1D7-096E6437BC8E}" srcOrd="0" destOrd="0" presId="urn:microsoft.com/office/officeart/2005/8/layout/vList4#3"/>
    <dgm:cxn modelId="{DF165C7C-0968-4957-B929-A4531A18CB0E}" type="presParOf" srcId="{E4451717-326F-4786-8BFA-EE88D55D9E3C}" destId="{CD7FFC10-5FAB-491D-9A12-7EAE2B8720EB}" srcOrd="1" destOrd="0" presId="urn:microsoft.com/office/officeart/2005/8/layout/vList4#3"/>
    <dgm:cxn modelId="{082ACC3C-6780-4913-A5AF-1800C11D3DF3}" type="presParOf" srcId="{E4451717-326F-4786-8BFA-EE88D55D9E3C}" destId="{1833F8DE-F49E-4DA5-B700-55E4325A3B1B}" srcOrd="2" destOrd="0" presId="urn:microsoft.com/office/officeart/2005/8/layout/vList4#3"/>
    <dgm:cxn modelId="{92271BDE-E94D-424C-A00B-5D898951FA68}" type="presParOf" srcId="{429D6A1A-4658-46DE-B15A-E2BB40F9786E}" destId="{66E4CF79-198E-40A2-9D49-63B815E78FCB}" srcOrd="3" destOrd="0" presId="urn:microsoft.com/office/officeart/2005/8/layout/vList4#3"/>
    <dgm:cxn modelId="{920BC185-9B66-4DB7-9AE3-0F8FF2C58021}" type="presParOf" srcId="{429D6A1A-4658-46DE-B15A-E2BB40F9786E}" destId="{24E84729-C6E2-491B-80AF-D2ECD345C7AB}" srcOrd="4" destOrd="0" presId="urn:microsoft.com/office/officeart/2005/8/layout/vList4#3"/>
    <dgm:cxn modelId="{170AB08A-4F3B-467F-BB66-A0CEA4A21604}" type="presParOf" srcId="{24E84729-C6E2-491B-80AF-D2ECD345C7AB}" destId="{6ECE604B-D263-4C53-9F95-3FCAB4C3C353}" srcOrd="0" destOrd="0" presId="urn:microsoft.com/office/officeart/2005/8/layout/vList4#3"/>
    <dgm:cxn modelId="{BACCC226-019D-477A-A363-5F983460D5F0}" type="presParOf" srcId="{24E84729-C6E2-491B-80AF-D2ECD345C7AB}" destId="{DFE574A4-9746-405C-B3B1-B4614735A06A}" srcOrd="1" destOrd="0" presId="urn:microsoft.com/office/officeart/2005/8/layout/vList4#3"/>
    <dgm:cxn modelId="{8E7BC38E-E324-47E5-9EB2-BFAC9E5A0A61}" type="presParOf" srcId="{24E84729-C6E2-491B-80AF-D2ECD345C7AB}" destId="{4066B806-4ECB-4910-828C-68E86DFDDB9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3A1775-3D44-4367-9A3C-3DD20E2F48D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84B91F2-C57C-4FB5-B843-17B32973B565}">
      <dgm:prSet/>
      <dgm:spPr/>
      <dgm:t>
        <a:bodyPr/>
        <a:lstStyle/>
        <a:p>
          <a:pPr algn="ctr" rtl="0"/>
          <a:r>
            <a:rPr lang="nl-NL" dirty="0" smtClean="0"/>
            <a:t>Virussen</a:t>
          </a:r>
          <a:endParaRPr lang="nl-NL" dirty="0"/>
        </a:p>
      </dgm:t>
    </dgm:pt>
    <dgm:pt modelId="{C0FFF054-424B-4931-84FA-4D0D051703EC}" type="parTrans" cxnId="{7D67451B-C6E6-4347-8E64-21F4C5DD15FD}">
      <dgm:prSet/>
      <dgm:spPr/>
      <dgm:t>
        <a:bodyPr/>
        <a:lstStyle/>
        <a:p>
          <a:endParaRPr lang="nl-NL"/>
        </a:p>
      </dgm:t>
    </dgm:pt>
    <dgm:pt modelId="{3C6BABC4-66C8-4830-974C-A717CC8574D7}" type="sibTrans" cxnId="{7D67451B-C6E6-4347-8E64-21F4C5DD15FD}">
      <dgm:prSet/>
      <dgm:spPr/>
      <dgm:t>
        <a:bodyPr/>
        <a:lstStyle/>
        <a:p>
          <a:endParaRPr lang="nl-NL"/>
        </a:p>
      </dgm:t>
    </dgm:pt>
    <dgm:pt modelId="{5BBEE234-D9ED-4398-9527-E81AA9D72BD1}" type="pres">
      <dgm:prSet presAssocID="{7D3A1775-3D44-4367-9A3C-3DD20E2F48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9CEA82A-7772-46A3-A016-A854FD96552C}" type="pres">
      <dgm:prSet presAssocID="{484B91F2-C57C-4FB5-B843-17B32973B5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0146803-A5C4-4D92-890C-26654CA155D6}" type="presOf" srcId="{484B91F2-C57C-4FB5-B843-17B32973B565}" destId="{09CEA82A-7772-46A3-A016-A854FD96552C}" srcOrd="0" destOrd="0" presId="urn:microsoft.com/office/officeart/2005/8/layout/vList2"/>
    <dgm:cxn modelId="{7D67451B-C6E6-4347-8E64-21F4C5DD15FD}" srcId="{7D3A1775-3D44-4367-9A3C-3DD20E2F48D5}" destId="{484B91F2-C57C-4FB5-B843-17B32973B565}" srcOrd="0" destOrd="0" parTransId="{C0FFF054-424B-4931-84FA-4D0D051703EC}" sibTransId="{3C6BABC4-66C8-4830-974C-A717CC8574D7}"/>
    <dgm:cxn modelId="{32D853F1-2305-447B-8EDE-3437C10CF12C}" type="presOf" srcId="{7D3A1775-3D44-4367-9A3C-3DD20E2F48D5}" destId="{5BBEE234-D9ED-4398-9527-E81AA9D72BD1}" srcOrd="0" destOrd="0" presId="urn:microsoft.com/office/officeart/2005/8/layout/vList2"/>
    <dgm:cxn modelId="{0467C1D2-11CF-4DD7-9568-C1E8C17445FD}" type="presParOf" srcId="{5BBEE234-D9ED-4398-9527-E81AA9D72BD1}" destId="{09CEA82A-7772-46A3-A016-A854FD9655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CA8E14D-D46E-4E51-A357-4215779800FD}" type="doc">
      <dgm:prSet loTypeId="urn:diagrams.loki3.com/VaryingWidthList+Icon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CF945720-F4F6-4CD1-9845-A75624E18865}">
      <dgm:prSet custT="1"/>
      <dgm:spPr/>
      <dgm:t>
        <a:bodyPr/>
        <a:lstStyle/>
        <a:p>
          <a:pPr rtl="0"/>
          <a:r>
            <a:rPr lang="nl-NL" sz="2800" dirty="0" smtClean="0"/>
            <a:t>Niet zichtbaar met een  lichtmicroscoop.</a:t>
          </a:r>
          <a:endParaRPr lang="nl-NL" sz="2800" dirty="0"/>
        </a:p>
      </dgm:t>
    </dgm:pt>
    <dgm:pt modelId="{C7C811CC-31EE-4CB4-B069-1CA33FEBFFE8}" type="parTrans" cxnId="{F0756733-A997-4109-A4A9-A48916457C16}">
      <dgm:prSet/>
      <dgm:spPr/>
      <dgm:t>
        <a:bodyPr/>
        <a:lstStyle/>
        <a:p>
          <a:endParaRPr lang="nl-NL"/>
        </a:p>
      </dgm:t>
    </dgm:pt>
    <dgm:pt modelId="{B2091180-0DAF-4B5B-92FA-760ECF43ACD9}" type="sibTrans" cxnId="{F0756733-A997-4109-A4A9-A48916457C16}">
      <dgm:prSet/>
      <dgm:spPr/>
      <dgm:t>
        <a:bodyPr/>
        <a:lstStyle/>
        <a:p>
          <a:endParaRPr lang="nl-NL"/>
        </a:p>
      </dgm:t>
    </dgm:pt>
    <dgm:pt modelId="{99AECC86-AD48-4080-BC91-7D2FCB55F46D}">
      <dgm:prSet custT="1"/>
      <dgm:spPr/>
      <dgm:t>
        <a:bodyPr/>
        <a:lstStyle/>
        <a:p>
          <a:pPr rtl="0"/>
          <a:r>
            <a:rPr lang="nl-NL" sz="2800" dirty="0" smtClean="0"/>
            <a:t>De kleinste is 20 nanometer (1 </a:t>
          </a:r>
          <a:r>
            <a:rPr lang="nl-NL" sz="2800" dirty="0" err="1" smtClean="0"/>
            <a:t>nm</a:t>
          </a:r>
          <a:r>
            <a:rPr lang="nl-NL" sz="2800" dirty="0" smtClean="0"/>
            <a:t> = 10</a:t>
          </a:r>
          <a:r>
            <a:rPr lang="nl-NL" sz="2800" baseline="30000" dirty="0" smtClean="0"/>
            <a:t>-9 </a:t>
          </a:r>
          <a:r>
            <a:rPr lang="nl-NL" sz="2800" dirty="0" smtClean="0"/>
            <a:t>m).</a:t>
          </a:r>
          <a:endParaRPr lang="nl-NL" sz="2800" dirty="0"/>
        </a:p>
      </dgm:t>
    </dgm:pt>
    <dgm:pt modelId="{4A385CE7-3146-4AB4-8363-B318A20875F0}" type="parTrans" cxnId="{2C2FB0EF-8361-4957-BEC6-CC7CC1A0F640}">
      <dgm:prSet/>
      <dgm:spPr/>
      <dgm:t>
        <a:bodyPr/>
        <a:lstStyle/>
        <a:p>
          <a:endParaRPr lang="nl-NL"/>
        </a:p>
      </dgm:t>
    </dgm:pt>
    <dgm:pt modelId="{7CDBFAD4-F4FB-41F8-8565-5F028582E3A4}" type="sibTrans" cxnId="{2C2FB0EF-8361-4957-BEC6-CC7CC1A0F640}">
      <dgm:prSet/>
      <dgm:spPr/>
      <dgm:t>
        <a:bodyPr/>
        <a:lstStyle/>
        <a:p>
          <a:endParaRPr lang="nl-NL"/>
        </a:p>
      </dgm:t>
    </dgm:pt>
    <dgm:pt modelId="{C3747C7F-2A62-4B16-A607-B1F8697B37C4}">
      <dgm:prSet custT="1"/>
      <dgm:spPr/>
      <dgm:t>
        <a:bodyPr/>
        <a:lstStyle/>
        <a:p>
          <a:pPr rtl="0"/>
          <a:r>
            <a:rPr lang="nl-NL" sz="2800" dirty="0" smtClean="0"/>
            <a:t>Niet te kweken op een voedingsbodem.</a:t>
          </a:r>
          <a:endParaRPr lang="nl-NL" sz="2800" dirty="0"/>
        </a:p>
      </dgm:t>
    </dgm:pt>
    <dgm:pt modelId="{280931E4-15F1-4256-A29A-CDDF57E3C950}" type="parTrans" cxnId="{8653B083-3A7C-4905-90BC-7905F6133913}">
      <dgm:prSet/>
      <dgm:spPr/>
      <dgm:t>
        <a:bodyPr/>
        <a:lstStyle/>
        <a:p>
          <a:endParaRPr lang="nl-NL"/>
        </a:p>
      </dgm:t>
    </dgm:pt>
    <dgm:pt modelId="{AF42E8BA-938E-47BB-82E7-4D7457D46965}" type="sibTrans" cxnId="{8653B083-3A7C-4905-90BC-7905F6133913}">
      <dgm:prSet/>
      <dgm:spPr/>
      <dgm:t>
        <a:bodyPr/>
        <a:lstStyle/>
        <a:p>
          <a:endParaRPr lang="nl-NL"/>
        </a:p>
      </dgm:t>
    </dgm:pt>
    <dgm:pt modelId="{1CAAE6CC-8FC2-42E1-BF33-8ED08DD7C067}">
      <dgm:prSet custT="1"/>
      <dgm:spPr/>
      <dgm:t>
        <a:bodyPr/>
        <a:lstStyle/>
        <a:p>
          <a:pPr rtl="0"/>
          <a:r>
            <a:rPr lang="nl-NL" sz="2800" dirty="0" smtClean="0"/>
            <a:t>Laten zich voortplanten in een </a:t>
          </a:r>
          <a:r>
            <a:rPr lang="nl-NL" sz="2800" dirty="0" err="1" smtClean="0"/>
            <a:t>gastcel</a:t>
          </a:r>
          <a:r>
            <a:rPr lang="nl-NL" sz="3400" dirty="0" smtClean="0"/>
            <a:t>.</a:t>
          </a:r>
          <a:endParaRPr lang="nl-NL" sz="3400" dirty="0"/>
        </a:p>
      </dgm:t>
    </dgm:pt>
    <dgm:pt modelId="{3F6AAF8D-32BC-48A6-8E5E-D8A55E8BA9B0}" type="parTrans" cxnId="{262F8225-77CE-4CEF-B454-12F0BA69601C}">
      <dgm:prSet/>
      <dgm:spPr/>
      <dgm:t>
        <a:bodyPr/>
        <a:lstStyle/>
        <a:p>
          <a:endParaRPr lang="nl-NL"/>
        </a:p>
      </dgm:t>
    </dgm:pt>
    <dgm:pt modelId="{E0C62778-1293-4A29-8B20-58B1AFA4BF9D}" type="sibTrans" cxnId="{262F8225-77CE-4CEF-B454-12F0BA69601C}">
      <dgm:prSet/>
      <dgm:spPr/>
      <dgm:t>
        <a:bodyPr/>
        <a:lstStyle/>
        <a:p>
          <a:endParaRPr lang="nl-NL"/>
        </a:p>
      </dgm:t>
    </dgm:pt>
    <dgm:pt modelId="{93A442CE-268C-4D56-BC08-E536866E0ED3}">
      <dgm:prSet custT="1"/>
      <dgm:spPr/>
      <dgm:t>
        <a:bodyPr/>
        <a:lstStyle/>
        <a:p>
          <a:pPr rtl="0"/>
          <a:r>
            <a:rPr lang="nl-NL" sz="2800" dirty="0" smtClean="0"/>
            <a:t>Bestaat uit DNA of RNA met een eiwitmantel</a:t>
          </a:r>
          <a:endParaRPr lang="nl-NL" sz="2800" dirty="0"/>
        </a:p>
      </dgm:t>
    </dgm:pt>
    <dgm:pt modelId="{A86E50BE-18B2-4253-A63C-77550F7C4C13}" type="parTrans" cxnId="{D1C7C1B2-118E-4FC8-83A1-FDC222CCEE08}">
      <dgm:prSet/>
      <dgm:spPr/>
      <dgm:t>
        <a:bodyPr/>
        <a:lstStyle/>
        <a:p>
          <a:endParaRPr lang="nl-NL"/>
        </a:p>
      </dgm:t>
    </dgm:pt>
    <dgm:pt modelId="{8B365D6B-FF5C-4583-BF59-0C918E1D93E7}" type="sibTrans" cxnId="{D1C7C1B2-118E-4FC8-83A1-FDC222CCEE08}">
      <dgm:prSet/>
      <dgm:spPr/>
      <dgm:t>
        <a:bodyPr/>
        <a:lstStyle/>
        <a:p>
          <a:endParaRPr lang="nl-NL"/>
        </a:p>
      </dgm:t>
    </dgm:pt>
    <dgm:pt modelId="{C52A7A73-E98C-44C0-9AF2-72532224FC0E}">
      <dgm:prSet custT="1"/>
      <dgm:spPr/>
      <dgm:t>
        <a:bodyPr/>
        <a:lstStyle/>
        <a:p>
          <a:pPr rtl="0"/>
          <a:r>
            <a:rPr lang="nl-NL" sz="2800" dirty="0" smtClean="0"/>
            <a:t>Een virus is een dus een parasiet</a:t>
          </a:r>
          <a:endParaRPr lang="nl-NL" sz="3800" dirty="0"/>
        </a:p>
      </dgm:t>
    </dgm:pt>
    <dgm:pt modelId="{6D1C9FCB-2D40-4F96-A8AA-640FD5982157}" type="parTrans" cxnId="{6CD3349F-A059-4E2D-966B-525352AE12E5}">
      <dgm:prSet/>
      <dgm:spPr/>
      <dgm:t>
        <a:bodyPr/>
        <a:lstStyle/>
        <a:p>
          <a:endParaRPr lang="nl-NL"/>
        </a:p>
      </dgm:t>
    </dgm:pt>
    <dgm:pt modelId="{02DD5877-8B5F-4C55-B74F-9ED3497EBC02}" type="sibTrans" cxnId="{6CD3349F-A059-4E2D-966B-525352AE12E5}">
      <dgm:prSet/>
      <dgm:spPr/>
      <dgm:t>
        <a:bodyPr/>
        <a:lstStyle/>
        <a:p>
          <a:endParaRPr lang="nl-NL"/>
        </a:p>
      </dgm:t>
    </dgm:pt>
    <dgm:pt modelId="{1BEDE508-C55E-4D5F-9DBB-2E9E9C410700}" type="pres">
      <dgm:prSet presAssocID="{ECA8E14D-D46E-4E51-A357-4215779800FD}" presName="Name0" presStyleCnt="0">
        <dgm:presLayoutVars>
          <dgm:resizeHandles/>
        </dgm:presLayoutVars>
      </dgm:prSet>
      <dgm:spPr/>
      <dgm:t>
        <a:bodyPr/>
        <a:lstStyle/>
        <a:p>
          <a:endParaRPr lang="nl-NL"/>
        </a:p>
      </dgm:t>
    </dgm:pt>
    <dgm:pt modelId="{A5AD48FD-9AC8-4C4E-9DB6-303ADCEBADD6}" type="pres">
      <dgm:prSet presAssocID="{CF945720-F4F6-4CD1-9845-A75624E18865}" presName="text" presStyleLbl="node1" presStyleIdx="0" presStyleCnt="6" custLinFactNeighborX="18067" custLinFactNeighborY="7559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A6E8E0-2297-4DD5-8469-E32392032DB0}" type="pres">
      <dgm:prSet presAssocID="{B2091180-0DAF-4B5B-92FA-760ECF43ACD9}" presName="space" presStyleCnt="0"/>
      <dgm:spPr/>
    </dgm:pt>
    <dgm:pt modelId="{13E4AE34-F867-437F-87AD-F9171A0F89F9}" type="pres">
      <dgm:prSet presAssocID="{99AECC86-AD48-4080-BC91-7D2FCB55F46D}" presName="text" presStyleLbl="node1" presStyleIdx="1" presStyleCnt="6" custLinFactNeighborX="14469" custLinFactNeighborY="9304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4BBD583-92CD-42A0-8A0F-FF9F1AA76814}" type="pres">
      <dgm:prSet presAssocID="{7CDBFAD4-F4FB-41F8-8565-5F028582E3A4}" presName="space" presStyleCnt="0"/>
      <dgm:spPr/>
    </dgm:pt>
    <dgm:pt modelId="{EDB106AF-7BDC-4477-BC7A-DA4C9763B6B7}" type="pres">
      <dgm:prSet presAssocID="{C3747C7F-2A62-4B16-A607-B1F8697B37C4}" presName="text" presStyleLbl="node1" presStyleIdx="2" presStyleCnt="6" custScaleX="107114" custLinFactNeighborX="14553" custLinFactNeighborY="5426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C48E05-90AB-48DC-BF53-4177762CAB1C}" type="pres">
      <dgm:prSet presAssocID="{AF42E8BA-938E-47BB-82E7-4D7457D46965}" presName="space" presStyleCnt="0"/>
      <dgm:spPr/>
    </dgm:pt>
    <dgm:pt modelId="{B38CAFC9-80F5-4B85-9B1B-E2CA442DD36D}" type="pres">
      <dgm:prSet presAssocID="{1CAAE6CC-8FC2-42E1-BF33-8ED08DD7C067}" presName="text" presStyleLbl="node1" presStyleIdx="3" presStyleCnt="6" custScaleY="99398" custLinFactNeighborX="22279" custLinFactNeighborY="-2073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2D057D-625B-436A-81CD-76CBF6112464}" type="pres">
      <dgm:prSet presAssocID="{E0C62778-1293-4A29-8B20-58B1AFA4BF9D}" presName="space" presStyleCnt="0"/>
      <dgm:spPr/>
    </dgm:pt>
    <dgm:pt modelId="{6B830F10-1D38-4185-9D6F-804EE9A75505}" type="pres">
      <dgm:prSet presAssocID="{93A442CE-268C-4D56-BC08-E536866E0ED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3B2201-EF5F-40EA-B6EC-B4288EF8BC24}" type="pres">
      <dgm:prSet presAssocID="{8B365D6B-FF5C-4583-BF59-0C918E1D93E7}" presName="space" presStyleCnt="0"/>
      <dgm:spPr/>
    </dgm:pt>
    <dgm:pt modelId="{4AA07F67-DF7E-4602-B8AD-48B91CF1CB47}" type="pres">
      <dgm:prSet presAssocID="{C52A7A73-E98C-44C0-9AF2-72532224FC0E}" presName="text" presStyleLbl="node1" presStyleIdx="5" presStyleCnt="6" custLinFactNeighborX="-716" custLinFactNeighborY="-7722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62F8225-77CE-4CEF-B454-12F0BA69601C}" srcId="{ECA8E14D-D46E-4E51-A357-4215779800FD}" destId="{1CAAE6CC-8FC2-42E1-BF33-8ED08DD7C067}" srcOrd="3" destOrd="0" parTransId="{3F6AAF8D-32BC-48A6-8E5E-D8A55E8BA9B0}" sibTransId="{E0C62778-1293-4A29-8B20-58B1AFA4BF9D}"/>
    <dgm:cxn modelId="{6C1859ED-7A17-4A21-A8D7-0405590CD5F1}" type="presOf" srcId="{93A442CE-268C-4D56-BC08-E536866E0ED3}" destId="{6B830F10-1D38-4185-9D6F-804EE9A75505}" srcOrd="0" destOrd="0" presId="urn:diagrams.loki3.com/VaryingWidthList+Icon"/>
    <dgm:cxn modelId="{FB5182F7-077C-4939-B719-47EF91764A2F}" type="presOf" srcId="{1CAAE6CC-8FC2-42E1-BF33-8ED08DD7C067}" destId="{B38CAFC9-80F5-4B85-9B1B-E2CA442DD36D}" srcOrd="0" destOrd="0" presId="urn:diagrams.loki3.com/VaryingWidthList+Icon"/>
    <dgm:cxn modelId="{CC2EAECD-C3A0-4387-9BE9-85561F17FA29}" type="presOf" srcId="{C3747C7F-2A62-4B16-A607-B1F8697B37C4}" destId="{EDB106AF-7BDC-4477-BC7A-DA4C9763B6B7}" srcOrd="0" destOrd="0" presId="urn:diagrams.loki3.com/VaryingWidthList+Icon"/>
    <dgm:cxn modelId="{6CD3349F-A059-4E2D-966B-525352AE12E5}" srcId="{ECA8E14D-D46E-4E51-A357-4215779800FD}" destId="{C52A7A73-E98C-44C0-9AF2-72532224FC0E}" srcOrd="5" destOrd="0" parTransId="{6D1C9FCB-2D40-4F96-A8AA-640FD5982157}" sibTransId="{02DD5877-8B5F-4C55-B74F-9ED3497EBC02}"/>
    <dgm:cxn modelId="{D1C7C1B2-118E-4FC8-83A1-FDC222CCEE08}" srcId="{ECA8E14D-D46E-4E51-A357-4215779800FD}" destId="{93A442CE-268C-4D56-BC08-E536866E0ED3}" srcOrd="4" destOrd="0" parTransId="{A86E50BE-18B2-4253-A63C-77550F7C4C13}" sibTransId="{8B365D6B-FF5C-4583-BF59-0C918E1D93E7}"/>
    <dgm:cxn modelId="{F0756733-A997-4109-A4A9-A48916457C16}" srcId="{ECA8E14D-D46E-4E51-A357-4215779800FD}" destId="{CF945720-F4F6-4CD1-9845-A75624E18865}" srcOrd="0" destOrd="0" parTransId="{C7C811CC-31EE-4CB4-B069-1CA33FEBFFE8}" sibTransId="{B2091180-0DAF-4B5B-92FA-760ECF43ACD9}"/>
    <dgm:cxn modelId="{2C2FB0EF-8361-4957-BEC6-CC7CC1A0F640}" srcId="{ECA8E14D-D46E-4E51-A357-4215779800FD}" destId="{99AECC86-AD48-4080-BC91-7D2FCB55F46D}" srcOrd="1" destOrd="0" parTransId="{4A385CE7-3146-4AB4-8363-B318A20875F0}" sibTransId="{7CDBFAD4-F4FB-41F8-8565-5F028582E3A4}"/>
    <dgm:cxn modelId="{9194A6B9-9B62-40F8-B3B7-A2CB26C4CE25}" type="presOf" srcId="{CF945720-F4F6-4CD1-9845-A75624E18865}" destId="{A5AD48FD-9AC8-4C4E-9DB6-303ADCEBADD6}" srcOrd="0" destOrd="0" presId="urn:diagrams.loki3.com/VaryingWidthList+Icon"/>
    <dgm:cxn modelId="{FFB4649B-286A-464E-BA70-50E26588FDD8}" type="presOf" srcId="{C52A7A73-E98C-44C0-9AF2-72532224FC0E}" destId="{4AA07F67-DF7E-4602-B8AD-48B91CF1CB47}" srcOrd="0" destOrd="0" presId="urn:diagrams.loki3.com/VaryingWidthList+Icon"/>
    <dgm:cxn modelId="{8653B083-3A7C-4905-90BC-7905F6133913}" srcId="{ECA8E14D-D46E-4E51-A357-4215779800FD}" destId="{C3747C7F-2A62-4B16-A607-B1F8697B37C4}" srcOrd="2" destOrd="0" parTransId="{280931E4-15F1-4256-A29A-CDDF57E3C950}" sibTransId="{AF42E8BA-938E-47BB-82E7-4D7457D46965}"/>
    <dgm:cxn modelId="{36230798-073D-4F8C-8BAD-CF113E2F5968}" type="presOf" srcId="{ECA8E14D-D46E-4E51-A357-4215779800FD}" destId="{1BEDE508-C55E-4D5F-9DBB-2E9E9C410700}" srcOrd="0" destOrd="0" presId="urn:diagrams.loki3.com/VaryingWidthList+Icon"/>
    <dgm:cxn modelId="{F32AE266-18D8-494E-9E47-F5D00C40BF17}" type="presOf" srcId="{99AECC86-AD48-4080-BC91-7D2FCB55F46D}" destId="{13E4AE34-F867-437F-87AD-F9171A0F89F9}" srcOrd="0" destOrd="0" presId="urn:diagrams.loki3.com/VaryingWidthList+Icon"/>
    <dgm:cxn modelId="{89496B36-CFD1-4C88-B8CA-C455AEB829BA}" type="presParOf" srcId="{1BEDE508-C55E-4D5F-9DBB-2E9E9C410700}" destId="{A5AD48FD-9AC8-4C4E-9DB6-303ADCEBADD6}" srcOrd="0" destOrd="0" presId="urn:diagrams.loki3.com/VaryingWidthList+Icon"/>
    <dgm:cxn modelId="{DE1A56F9-3893-48BD-BF47-4E8C8BDCDCD5}" type="presParOf" srcId="{1BEDE508-C55E-4D5F-9DBB-2E9E9C410700}" destId="{FDA6E8E0-2297-4DD5-8469-E32392032DB0}" srcOrd="1" destOrd="0" presId="urn:diagrams.loki3.com/VaryingWidthList+Icon"/>
    <dgm:cxn modelId="{1D767957-5F13-4BD9-81AF-AF0D9B1D9E9A}" type="presParOf" srcId="{1BEDE508-C55E-4D5F-9DBB-2E9E9C410700}" destId="{13E4AE34-F867-437F-87AD-F9171A0F89F9}" srcOrd="2" destOrd="0" presId="urn:diagrams.loki3.com/VaryingWidthList+Icon"/>
    <dgm:cxn modelId="{E8BD0991-D92B-446F-B090-8E47B881CD8F}" type="presParOf" srcId="{1BEDE508-C55E-4D5F-9DBB-2E9E9C410700}" destId="{B4BBD583-92CD-42A0-8A0F-FF9F1AA76814}" srcOrd="3" destOrd="0" presId="urn:diagrams.loki3.com/VaryingWidthList+Icon"/>
    <dgm:cxn modelId="{90B6792C-92E6-4201-95FD-8A072180720A}" type="presParOf" srcId="{1BEDE508-C55E-4D5F-9DBB-2E9E9C410700}" destId="{EDB106AF-7BDC-4477-BC7A-DA4C9763B6B7}" srcOrd="4" destOrd="0" presId="urn:diagrams.loki3.com/VaryingWidthList+Icon"/>
    <dgm:cxn modelId="{B5CF59C3-C31C-43DF-9331-99D27AA13656}" type="presParOf" srcId="{1BEDE508-C55E-4D5F-9DBB-2E9E9C410700}" destId="{53C48E05-90AB-48DC-BF53-4177762CAB1C}" srcOrd="5" destOrd="0" presId="urn:diagrams.loki3.com/VaryingWidthList+Icon"/>
    <dgm:cxn modelId="{63DE1AFC-147B-4D60-B069-451692989723}" type="presParOf" srcId="{1BEDE508-C55E-4D5F-9DBB-2E9E9C410700}" destId="{B38CAFC9-80F5-4B85-9B1B-E2CA442DD36D}" srcOrd="6" destOrd="0" presId="urn:diagrams.loki3.com/VaryingWidthList+Icon"/>
    <dgm:cxn modelId="{D1148EE9-4B34-4A23-B2F9-E3B8BAEBE03D}" type="presParOf" srcId="{1BEDE508-C55E-4D5F-9DBB-2E9E9C410700}" destId="{F12D057D-625B-436A-81CD-76CBF6112464}" srcOrd="7" destOrd="0" presId="urn:diagrams.loki3.com/VaryingWidthList+Icon"/>
    <dgm:cxn modelId="{05628B60-5571-4E04-8595-B319BDCE384A}" type="presParOf" srcId="{1BEDE508-C55E-4D5F-9DBB-2E9E9C410700}" destId="{6B830F10-1D38-4185-9D6F-804EE9A75505}" srcOrd="8" destOrd="0" presId="urn:diagrams.loki3.com/VaryingWidthList+Icon"/>
    <dgm:cxn modelId="{6C2B9CDE-5133-4668-884A-D2F5522797BA}" type="presParOf" srcId="{1BEDE508-C55E-4D5F-9DBB-2E9E9C410700}" destId="{BB3B2201-EF5F-40EA-B6EC-B4288EF8BC24}" srcOrd="9" destOrd="0" presId="urn:diagrams.loki3.com/VaryingWidthList+Icon"/>
    <dgm:cxn modelId="{030F7F45-987D-45E2-8164-1A818CE2056B}" type="presParOf" srcId="{1BEDE508-C55E-4D5F-9DBB-2E9E9C410700}" destId="{4AA07F67-DF7E-4602-B8AD-48B91CF1CB47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6C9F5B-33D6-41F6-A911-F132C92F95D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3A9FDAF-C762-46CB-8CE1-F486EBD4521A}">
      <dgm:prSet/>
      <dgm:spPr/>
      <dgm:t>
        <a:bodyPr/>
        <a:lstStyle/>
        <a:p>
          <a:pPr rtl="0"/>
          <a:r>
            <a:rPr lang="nl-NL" smtClean="0"/>
            <a:t>Voortplantingscyclus van een virus.</a:t>
          </a:r>
          <a:endParaRPr lang="nl-NL"/>
        </a:p>
      </dgm:t>
    </dgm:pt>
    <dgm:pt modelId="{592B8BD9-BC0C-4D0D-A5C4-B218B19E6707}" type="parTrans" cxnId="{F9D90417-FE14-40C8-88D3-909C60957D18}">
      <dgm:prSet/>
      <dgm:spPr/>
      <dgm:t>
        <a:bodyPr/>
        <a:lstStyle/>
        <a:p>
          <a:endParaRPr lang="nl-NL"/>
        </a:p>
      </dgm:t>
    </dgm:pt>
    <dgm:pt modelId="{E25E2943-5156-48E7-8451-4ACA7EB7AFC8}" type="sibTrans" cxnId="{F9D90417-FE14-40C8-88D3-909C60957D18}">
      <dgm:prSet/>
      <dgm:spPr/>
      <dgm:t>
        <a:bodyPr/>
        <a:lstStyle/>
        <a:p>
          <a:endParaRPr lang="nl-NL"/>
        </a:p>
      </dgm:t>
    </dgm:pt>
    <dgm:pt modelId="{446C232C-CC4E-4DEF-B5A2-D679DE739815}" type="pres">
      <dgm:prSet presAssocID="{D16C9F5B-33D6-41F6-A911-F132C92F95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E59D880-42AF-4EF9-8BB2-5A4274EE5E5E}" type="pres">
      <dgm:prSet presAssocID="{A3A9FDAF-C762-46CB-8CE1-F486EBD452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9D90417-FE14-40C8-88D3-909C60957D18}" srcId="{D16C9F5B-33D6-41F6-A911-F132C92F95DD}" destId="{A3A9FDAF-C762-46CB-8CE1-F486EBD4521A}" srcOrd="0" destOrd="0" parTransId="{592B8BD9-BC0C-4D0D-A5C4-B218B19E6707}" sibTransId="{E25E2943-5156-48E7-8451-4ACA7EB7AFC8}"/>
    <dgm:cxn modelId="{F60BAB81-E43C-4426-94FC-6C1B3C588A3E}" type="presOf" srcId="{A3A9FDAF-C762-46CB-8CE1-F486EBD4521A}" destId="{FE59D880-42AF-4EF9-8BB2-5A4274EE5E5E}" srcOrd="0" destOrd="0" presId="urn:microsoft.com/office/officeart/2005/8/layout/vList2"/>
    <dgm:cxn modelId="{6DC2AA5E-77B7-4DF7-BC1D-2754541886FE}" type="presOf" srcId="{D16C9F5B-33D6-41F6-A911-F132C92F95DD}" destId="{446C232C-CC4E-4DEF-B5A2-D679DE739815}" srcOrd="0" destOrd="0" presId="urn:microsoft.com/office/officeart/2005/8/layout/vList2"/>
    <dgm:cxn modelId="{F430670D-3364-42AC-B378-356EDE449F0C}" type="presParOf" srcId="{446C232C-CC4E-4DEF-B5A2-D679DE739815}" destId="{FE59D880-42AF-4EF9-8BB2-5A4274EE5E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B7622E5-6800-471B-9C8C-11971B1FD99D}" type="doc">
      <dgm:prSet loTypeId="urn:microsoft.com/office/officeart/2005/8/layout/cycle2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nl-NL"/>
        </a:p>
      </dgm:t>
    </dgm:pt>
    <dgm:pt modelId="{B2265750-E77A-4804-BB72-55C2B3D3E5BA}">
      <dgm:prSet/>
      <dgm:spPr/>
      <dgm:t>
        <a:bodyPr/>
        <a:lstStyle/>
        <a:p>
          <a:pPr rtl="0"/>
          <a:r>
            <a:rPr lang="nl-NL" dirty="0" smtClean="0"/>
            <a:t>Het landt op de buitenkant van een cel.</a:t>
          </a:r>
          <a:endParaRPr lang="nl-NL" dirty="0"/>
        </a:p>
      </dgm:t>
    </dgm:pt>
    <dgm:pt modelId="{0D71341B-9773-4DFE-BB50-31231361BF89}" type="parTrans" cxnId="{EECFB1BA-4959-4B5B-8F95-98BC6A77AD56}">
      <dgm:prSet/>
      <dgm:spPr/>
      <dgm:t>
        <a:bodyPr/>
        <a:lstStyle/>
        <a:p>
          <a:endParaRPr lang="nl-NL"/>
        </a:p>
      </dgm:t>
    </dgm:pt>
    <dgm:pt modelId="{5FD8D094-7F98-41E5-B9CF-8C3AF1965A65}" type="sibTrans" cxnId="{EECFB1BA-4959-4B5B-8F95-98BC6A77AD56}">
      <dgm:prSet/>
      <dgm:spPr/>
      <dgm:t>
        <a:bodyPr/>
        <a:lstStyle/>
        <a:p>
          <a:endParaRPr lang="nl-NL"/>
        </a:p>
      </dgm:t>
    </dgm:pt>
    <dgm:pt modelId="{43FFF870-4669-4D64-9F7C-65B33ADBC632}">
      <dgm:prSet/>
      <dgm:spPr/>
      <dgm:t>
        <a:bodyPr/>
        <a:lstStyle/>
        <a:p>
          <a:pPr rtl="0"/>
          <a:r>
            <a:rPr lang="nl-NL" smtClean="0"/>
            <a:t>DNA of RNA wordt in de cel geïnjecteerd.</a:t>
          </a:r>
          <a:endParaRPr lang="nl-NL"/>
        </a:p>
      </dgm:t>
    </dgm:pt>
    <dgm:pt modelId="{82F41D71-488B-4818-B3E1-4D9CA03D87D2}" type="parTrans" cxnId="{C0AED324-8765-4DB5-8572-8F8852E6D130}">
      <dgm:prSet/>
      <dgm:spPr/>
      <dgm:t>
        <a:bodyPr/>
        <a:lstStyle/>
        <a:p>
          <a:endParaRPr lang="nl-NL"/>
        </a:p>
      </dgm:t>
    </dgm:pt>
    <dgm:pt modelId="{79AE2D4B-3BD6-4767-9740-9FA48F266DC0}" type="sibTrans" cxnId="{C0AED324-8765-4DB5-8572-8F8852E6D130}">
      <dgm:prSet/>
      <dgm:spPr/>
      <dgm:t>
        <a:bodyPr/>
        <a:lstStyle/>
        <a:p>
          <a:endParaRPr lang="nl-NL"/>
        </a:p>
      </dgm:t>
    </dgm:pt>
    <dgm:pt modelId="{685650E0-8F92-490D-8D88-B14810FB5183}">
      <dgm:prSet/>
      <dgm:spPr/>
      <dgm:t>
        <a:bodyPr/>
        <a:lstStyle/>
        <a:p>
          <a:pPr rtl="0"/>
          <a:r>
            <a:rPr lang="nl-NL" dirty="0" smtClean="0"/>
            <a:t>De gastheercel wordt overgenomen</a:t>
          </a:r>
          <a:endParaRPr lang="nl-NL" dirty="0"/>
        </a:p>
      </dgm:t>
    </dgm:pt>
    <dgm:pt modelId="{19FF15D5-4FBA-4DEC-9333-26BD6F6F9523}" type="parTrans" cxnId="{B2BA7A30-97C5-44C2-8CB5-BCDCA500037D}">
      <dgm:prSet/>
      <dgm:spPr/>
      <dgm:t>
        <a:bodyPr/>
        <a:lstStyle/>
        <a:p>
          <a:endParaRPr lang="nl-NL"/>
        </a:p>
      </dgm:t>
    </dgm:pt>
    <dgm:pt modelId="{E1648F78-7A91-455E-9800-58911377534A}" type="sibTrans" cxnId="{B2BA7A30-97C5-44C2-8CB5-BCDCA500037D}">
      <dgm:prSet/>
      <dgm:spPr/>
      <dgm:t>
        <a:bodyPr/>
        <a:lstStyle/>
        <a:p>
          <a:endParaRPr lang="nl-NL"/>
        </a:p>
      </dgm:t>
    </dgm:pt>
    <dgm:pt modelId="{09AEBDF4-C5C8-4789-86C8-BC1046DEB31B}">
      <dgm:prSet/>
      <dgm:spPr/>
      <dgm:t>
        <a:bodyPr/>
        <a:lstStyle/>
        <a:p>
          <a:pPr rtl="0"/>
          <a:r>
            <a:rPr lang="nl-NL" dirty="0" smtClean="0"/>
            <a:t>De virussen worden in elkaar gezet.</a:t>
          </a:r>
          <a:endParaRPr lang="nl-NL" dirty="0"/>
        </a:p>
      </dgm:t>
    </dgm:pt>
    <dgm:pt modelId="{BC5ACC51-3308-4804-ABC7-1BBDBD089BDC}" type="parTrans" cxnId="{59038EFE-454E-4708-9EB2-A046A8B9A45B}">
      <dgm:prSet/>
      <dgm:spPr/>
      <dgm:t>
        <a:bodyPr/>
        <a:lstStyle/>
        <a:p>
          <a:endParaRPr lang="nl-NL"/>
        </a:p>
      </dgm:t>
    </dgm:pt>
    <dgm:pt modelId="{E1A87188-5FCB-47C7-A87C-785EEDFF9F7F}" type="sibTrans" cxnId="{59038EFE-454E-4708-9EB2-A046A8B9A45B}">
      <dgm:prSet/>
      <dgm:spPr/>
      <dgm:t>
        <a:bodyPr/>
        <a:lstStyle/>
        <a:p>
          <a:endParaRPr lang="nl-NL"/>
        </a:p>
      </dgm:t>
    </dgm:pt>
    <dgm:pt modelId="{116150D2-702D-4AA4-889B-AE4771D9296C}">
      <dgm:prSet/>
      <dgm:spPr/>
      <dgm:t>
        <a:bodyPr/>
        <a:lstStyle/>
        <a:p>
          <a:pPr rtl="0"/>
          <a:r>
            <a:rPr lang="nl-NL" dirty="0" smtClean="0"/>
            <a:t>De cel </a:t>
          </a:r>
          <a:r>
            <a:rPr lang="nl-NL" b="1" dirty="0" smtClean="0"/>
            <a:t>lost op (en </a:t>
          </a:r>
          <a:r>
            <a:rPr lang="nl-NL" dirty="0" smtClean="0"/>
            <a:t>sterft).</a:t>
          </a:r>
          <a:endParaRPr lang="nl-NL" dirty="0"/>
        </a:p>
      </dgm:t>
    </dgm:pt>
    <dgm:pt modelId="{F7C0170C-574D-424C-AD8F-7A8791AA5F39}" type="parTrans" cxnId="{5203B50B-13C7-42C8-BA35-0018EF8E17F2}">
      <dgm:prSet/>
      <dgm:spPr/>
      <dgm:t>
        <a:bodyPr/>
        <a:lstStyle/>
        <a:p>
          <a:endParaRPr lang="nl-NL"/>
        </a:p>
      </dgm:t>
    </dgm:pt>
    <dgm:pt modelId="{DDAF1484-CE4A-4D09-87F4-452C7C040BAD}" type="sibTrans" cxnId="{5203B50B-13C7-42C8-BA35-0018EF8E17F2}">
      <dgm:prSet/>
      <dgm:spPr/>
      <dgm:t>
        <a:bodyPr/>
        <a:lstStyle/>
        <a:p>
          <a:endParaRPr lang="nl-NL"/>
        </a:p>
      </dgm:t>
    </dgm:pt>
    <dgm:pt modelId="{0E85EE5F-FA9C-4036-98AF-C36460453C26}">
      <dgm:prSet/>
      <dgm:spPr/>
      <dgm:t>
        <a:bodyPr/>
        <a:lstStyle/>
        <a:p>
          <a:pPr rtl="0"/>
          <a:r>
            <a:rPr lang="nl-NL" dirty="0" smtClean="0"/>
            <a:t>Er komen tot 200 virussen vrij.</a:t>
          </a:r>
          <a:endParaRPr lang="nl-NL" dirty="0"/>
        </a:p>
      </dgm:t>
    </dgm:pt>
    <dgm:pt modelId="{DFECCB76-E2BE-4128-B82D-81EA61E5A44C}" type="parTrans" cxnId="{6B46D77C-FF8B-4842-8EAE-4AD59EB17D6A}">
      <dgm:prSet/>
      <dgm:spPr/>
      <dgm:t>
        <a:bodyPr/>
        <a:lstStyle/>
        <a:p>
          <a:endParaRPr lang="nl-NL"/>
        </a:p>
      </dgm:t>
    </dgm:pt>
    <dgm:pt modelId="{B2E35416-0D2A-4F3C-9275-5BB381454282}" type="sibTrans" cxnId="{6B46D77C-FF8B-4842-8EAE-4AD59EB17D6A}">
      <dgm:prSet/>
      <dgm:spPr/>
      <dgm:t>
        <a:bodyPr/>
        <a:lstStyle/>
        <a:p>
          <a:endParaRPr lang="nl-NL"/>
        </a:p>
      </dgm:t>
    </dgm:pt>
    <dgm:pt modelId="{35FAEA0C-52C0-4E49-8958-C771B095F854}">
      <dgm:prSet/>
      <dgm:spPr/>
      <dgm:t>
        <a:bodyPr/>
        <a:lstStyle/>
        <a:p>
          <a:pPr rtl="0"/>
          <a:r>
            <a:rPr lang="nl-NL" dirty="0" smtClean="0"/>
            <a:t>Het virus komt in contact met de gastheer</a:t>
          </a:r>
          <a:endParaRPr lang="nl-NL" dirty="0"/>
        </a:p>
      </dgm:t>
    </dgm:pt>
    <dgm:pt modelId="{FF9B3404-87DE-4709-B794-5C8ABA3B8C63}" type="parTrans" cxnId="{1D52DDB2-4E88-450F-9848-58A446E7C86D}">
      <dgm:prSet/>
      <dgm:spPr/>
      <dgm:t>
        <a:bodyPr/>
        <a:lstStyle/>
        <a:p>
          <a:endParaRPr lang="nl-NL"/>
        </a:p>
      </dgm:t>
    </dgm:pt>
    <dgm:pt modelId="{B040C9DC-57AE-4C25-B571-7C58CED93B0A}" type="sibTrans" cxnId="{1D52DDB2-4E88-450F-9848-58A446E7C86D}">
      <dgm:prSet/>
      <dgm:spPr/>
      <dgm:t>
        <a:bodyPr/>
        <a:lstStyle/>
        <a:p>
          <a:endParaRPr lang="nl-NL"/>
        </a:p>
      </dgm:t>
    </dgm:pt>
    <dgm:pt modelId="{85A5BCD1-ECE4-45F8-A5B2-AE253C9DB38A}">
      <dgm:prSet/>
      <dgm:spPr/>
      <dgm:t>
        <a:bodyPr/>
        <a:lstStyle/>
        <a:p>
          <a:pPr rtl="0"/>
          <a:r>
            <a:rPr lang="nl-NL" dirty="0" smtClean="0"/>
            <a:t>Gaat DNA/RNA en eiwitmantels maken.</a:t>
          </a:r>
          <a:endParaRPr lang="nl-NL" dirty="0"/>
        </a:p>
      </dgm:t>
    </dgm:pt>
    <dgm:pt modelId="{86CDC1DA-E5F2-4F7F-87CA-DB103B510F71}" type="parTrans" cxnId="{167B0BFF-D2D2-49DE-B371-4306FC6FC917}">
      <dgm:prSet/>
      <dgm:spPr/>
      <dgm:t>
        <a:bodyPr/>
        <a:lstStyle/>
        <a:p>
          <a:endParaRPr lang="nl-NL"/>
        </a:p>
      </dgm:t>
    </dgm:pt>
    <dgm:pt modelId="{183F0FEE-115B-46EA-A9CD-F3955BE29496}" type="sibTrans" cxnId="{167B0BFF-D2D2-49DE-B371-4306FC6FC917}">
      <dgm:prSet/>
      <dgm:spPr/>
      <dgm:t>
        <a:bodyPr/>
        <a:lstStyle/>
        <a:p>
          <a:endParaRPr lang="nl-NL"/>
        </a:p>
      </dgm:t>
    </dgm:pt>
    <dgm:pt modelId="{CBF73151-5177-438A-A7F6-417727A10E0D}" type="pres">
      <dgm:prSet presAssocID="{7B7622E5-6800-471B-9C8C-11971B1FD9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4C3BC93-4174-46A5-83D2-3080A89CFE73}" type="pres">
      <dgm:prSet presAssocID="{B2265750-E77A-4804-BB72-55C2B3D3E5BA}" presName="node" presStyleLbl="node1" presStyleIdx="0" presStyleCnt="8" custScaleX="14654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EBDE00-0E1D-48F4-BD5C-B0CD0CF0A3B7}" type="pres">
      <dgm:prSet presAssocID="{5FD8D094-7F98-41E5-B9CF-8C3AF1965A65}" presName="sibTrans" presStyleLbl="sibTrans2D1" presStyleIdx="0" presStyleCnt="8"/>
      <dgm:spPr/>
      <dgm:t>
        <a:bodyPr/>
        <a:lstStyle/>
        <a:p>
          <a:endParaRPr lang="nl-NL"/>
        </a:p>
      </dgm:t>
    </dgm:pt>
    <dgm:pt modelId="{E9B60EEB-F808-47F9-90B5-9ACA778872BC}" type="pres">
      <dgm:prSet presAssocID="{5FD8D094-7F98-41E5-B9CF-8C3AF1965A65}" presName="connectorText" presStyleLbl="sibTrans2D1" presStyleIdx="0" presStyleCnt="8"/>
      <dgm:spPr/>
      <dgm:t>
        <a:bodyPr/>
        <a:lstStyle/>
        <a:p>
          <a:endParaRPr lang="nl-NL"/>
        </a:p>
      </dgm:t>
    </dgm:pt>
    <dgm:pt modelId="{EF69513B-A9E6-43AE-92B2-BCAAFA409C18}" type="pres">
      <dgm:prSet presAssocID="{43FFF870-4669-4D64-9F7C-65B33ADBC632}" presName="node" presStyleLbl="node1" presStyleIdx="1" presStyleCnt="8" custScaleX="166243" custRadScaleRad="153328" custRadScaleInc="4353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D8679D-15D0-459E-888E-44AD1C3CB201}" type="pres">
      <dgm:prSet presAssocID="{79AE2D4B-3BD6-4767-9740-9FA48F266DC0}" presName="sibTrans" presStyleLbl="sibTrans2D1" presStyleIdx="1" presStyleCnt="8"/>
      <dgm:spPr/>
      <dgm:t>
        <a:bodyPr/>
        <a:lstStyle/>
        <a:p>
          <a:endParaRPr lang="nl-NL"/>
        </a:p>
      </dgm:t>
    </dgm:pt>
    <dgm:pt modelId="{7933B192-B468-4414-8DA5-ECC4499DF31E}" type="pres">
      <dgm:prSet presAssocID="{79AE2D4B-3BD6-4767-9740-9FA48F266DC0}" presName="connectorText" presStyleLbl="sibTrans2D1" presStyleIdx="1" presStyleCnt="8"/>
      <dgm:spPr/>
      <dgm:t>
        <a:bodyPr/>
        <a:lstStyle/>
        <a:p>
          <a:endParaRPr lang="nl-NL"/>
        </a:p>
      </dgm:t>
    </dgm:pt>
    <dgm:pt modelId="{76C3B613-E2C1-460F-B47F-F4F65773D194}" type="pres">
      <dgm:prSet presAssocID="{685650E0-8F92-490D-8D88-B14810FB5183}" presName="node" presStyleLbl="node1" presStyleIdx="2" presStyleCnt="8" custScaleX="172879" custRadScaleRad="169440" custRadScaleInc="670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1A93B5-5A76-4BD0-A705-47BD49BA1873}" type="pres">
      <dgm:prSet presAssocID="{E1648F78-7A91-455E-9800-58911377534A}" presName="sibTrans" presStyleLbl="sibTrans2D1" presStyleIdx="2" presStyleCnt="8"/>
      <dgm:spPr/>
      <dgm:t>
        <a:bodyPr/>
        <a:lstStyle/>
        <a:p>
          <a:endParaRPr lang="nl-NL"/>
        </a:p>
      </dgm:t>
    </dgm:pt>
    <dgm:pt modelId="{096EB151-C5A2-403E-8975-E7A80A669A72}" type="pres">
      <dgm:prSet presAssocID="{E1648F78-7A91-455E-9800-58911377534A}" presName="connectorText" presStyleLbl="sibTrans2D1" presStyleIdx="2" presStyleCnt="8"/>
      <dgm:spPr/>
      <dgm:t>
        <a:bodyPr/>
        <a:lstStyle/>
        <a:p>
          <a:endParaRPr lang="nl-NL"/>
        </a:p>
      </dgm:t>
    </dgm:pt>
    <dgm:pt modelId="{980D2286-0985-4720-9367-7B289E114B6F}" type="pres">
      <dgm:prSet presAssocID="{85A5BCD1-ECE4-45F8-A5B2-AE253C9DB38A}" presName="node" presStyleLbl="node1" presStyleIdx="3" presStyleCnt="8" custScaleX="157010" custRadScaleRad="145198" custRadScaleInc="-5831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95CC57-366E-46B6-998C-88B3A8FC10F5}" type="pres">
      <dgm:prSet presAssocID="{183F0FEE-115B-46EA-A9CD-F3955BE29496}" presName="sibTrans" presStyleLbl="sibTrans2D1" presStyleIdx="3" presStyleCnt="8"/>
      <dgm:spPr/>
      <dgm:t>
        <a:bodyPr/>
        <a:lstStyle/>
        <a:p>
          <a:endParaRPr lang="nl-NL"/>
        </a:p>
      </dgm:t>
    </dgm:pt>
    <dgm:pt modelId="{C3C925E4-FDB7-4BA1-822C-491E9477AC48}" type="pres">
      <dgm:prSet presAssocID="{183F0FEE-115B-46EA-A9CD-F3955BE29496}" presName="connectorText" presStyleLbl="sibTrans2D1" presStyleIdx="3" presStyleCnt="8"/>
      <dgm:spPr/>
      <dgm:t>
        <a:bodyPr/>
        <a:lstStyle/>
        <a:p>
          <a:endParaRPr lang="nl-NL"/>
        </a:p>
      </dgm:t>
    </dgm:pt>
    <dgm:pt modelId="{2C03184D-57B2-4DC0-814D-330B71FB7160}" type="pres">
      <dgm:prSet presAssocID="{09AEBDF4-C5C8-4789-86C8-BC1046DEB31B}" presName="node" presStyleLbl="node1" presStyleIdx="4" presStyleCnt="8" custScaleX="162829" custRadScaleRad="94554" custRadScaleInc="-304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3027E1B-8A24-487C-BFA0-B20F41681E9D}" type="pres">
      <dgm:prSet presAssocID="{E1A87188-5FCB-47C7-A87C-785EEDFF9F7F}" presName="sibTrans" presStyleLbl="sibTrans2D1" presStyleIdx="4" presStyleCnt="8"/>
      <dgm:spPr/>
      <dgm:t>
        <a:bodyPr/>
        <a:lstStyle/>
        <a:p>
          <a:endParaRPr lang="nl-NL"/>
        </a:p>
      </dgm:t>
    </dgm:pt>
    <dgm:pt modelId="{1E907E88-3EDB-40A9-B4B9-ECDBEDECBF72}" type="pres">
      <dgm:prSet presAssocID="{E1A87188-5FCB-47C7-A87C-785EEDFF9F7F}" presName="connectorText" presStyleLbl="sibTrans2D1" presStyleIdx="4" presStyleCnt="8"/>
      <dgm:spPr/>
      <dgm:t>
        <a:bodyPr/>
        <a:lstStyle/>
        <a:p>
          <a:endParaRPr lang="nl-NL"/>
        </a:p>
      </dgm:t>
    </dgm:pt>
    <dgm:pt modelId="{A5105ACC-CE63-4810-BE3F-9FA6BB8F7BC9}" type="pres">
      <dgm:prSet presAssocID="{116150D2-702D-4AA4-889B-AE4771D9296C}" presName="node" presStyleLbl="node1" presStyleIdx="5" presStyleCnt="8" custScaleX="167339" custRadScaleRad="134898" custRadScaleInc="2989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5CBC8C-F923-4FA4-9907-B40481EAB018}" type="pres">
      <dgm:prSet presAssocID="{DDAF1484-CE4A-4D09-87F4-452C7C040BAD}" presName="sibTrans" presStyleLbl="sibTrans2D1" presStyleIdx="5" presStyleCnt="8"/>
      <dgm:spPr/>
      <dgm:t>
        <a:bodyPr/>
        <a:lstStyle/>
        <a:p>
          <a:endParaRPr lang="nl-NL"/>
        </a:p>
      </dgm:t>
    </dgm:pt>
    <dgm:pt modelId="{260D2F54-1C17-4B34-8A90-3820C4694F6A}" type="pres">
      <dgm:prSet presAssocID="{DDAF1484-CE4A-4D09-87F4-452C7C040BAD}" presName="connectorText" presStyleLbl="sibTrans2D1" presStyleIdx="5" presStyleCnt="8"/>
      <dgm:spPr/>
      <dgm:t>
        <a:bodyPr/>
        <a:lstStyle/>
        <a:p>
          <a:endParaRPr lang="nl-NL"/>
        </a:p>
      </dgm:t>
    </dgm:pt>
    <dgm:pt modelId="{68F7748A-1044-440D-B33F-EEAF21E39794}" type="pres">
      <dgm:prSet presAssocID="{0E85EE5F-FA9C-4036-98AF-C36460453C26}" presName="node" presStyleLbl="node1" presStyleIdx="6" presStyleCnt="8" custScaleX="167315" custRadScaleRad="153193" custRadScaleInc="51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BB418A-C56C-4898-A6F5-E292620E7083}" type="pres">
      <dgm:prSet presAssocID="{B2E35416-0D2A-4F3C-9275-5BB381454282}" presName="sibTrans" presStyleLbl="sibTrans2D1" presStyleIdx="6" presStyleCnt="8"/>
      <dgm:spPr/>
      <dgm:t>
        <a:bodyPr/>
        <a:lstStyle/>
        <a:p>
          <a:endParaRPr lang="nl-NL"/>
        </a:p>
      </dgm:t>
    </dgm:pt>
    <dgm:pt modelId="{1AB4683B-9518-4BDA-B644-508D7050F1F0}" type="pres">
      <dgm:prSet presAssocID="{B2E35416-0D2A-4F3C-9275-5BB381454282}" presName="connectorText" presStyleLbl="sibTrans2D1" presStyleIdx="6" presStyleCnt="8"/>
      <dgm:spPr/>
      <dgm:t>
        <a:bodyPr/>
        <a:lstStyle/>
        <a:p>
          <a:endParaRPr lang="nl-NL"/>
        </a:p>
      </dgm:t>
    </dgm:pt>
    <dgm:pt modelId="{EAA8AF5A-699E-4837-B471-150C50F93FB2}" type="pres">
      <dgm:prSet presAssocID="{35FAEA0C-52C0-4E49-8958-C771B095F854}" presName="node" presStyleLbl="node1" presStyleIdx="7" presStyleCnt="8" custScaleX="163294" custRadScaleRad="140818" custRadScaleInc="-2547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777194-B2B7-4332-8F3B-CA6123CB8B28}" type="pres">
      <dgm:prSet presAssocID="{B040C9DC-57AE-4C25-B571-7C58CED93B0A}" presName="sibTrans" presStyleLbl="sibTrans2D1" presStyleIdx="7" presStyleCnt="8"/>
      <dgm:spPr/>
      <dgm:t>
        <a:bodyPr/>
        <a:lstStyle/>
        <a:p>
          <a:endParaRPr lang="nl-NL"/>
        </a:p>
      </dgm:t>
    </dgm:pt>
    <dgm:pt modelId="{9765A97D-9927-4408-A0EE-BD676E46A8C5}" type="pres">
      <dgm:prSet presAssocID="{B040C9DC-57AE-4C25-B571-7C58CED93B0A}" presName="connectorText" presStyleLbl="sibTrans2D1" presStyleIdx="7" presStyleCnt="8"/>
      <dgm:spPr/>
      <dgm:t>
        <a:bodyPr/>
        <a:lstStyle/>
        <a:p>
          <a:endParaRPr lang="nl-NL"/>
        </a:p>
      </dgm:t>
    </dgm:pt>
  </dgm:ptLst>
  <dgm:cxnLst>
    <dgm:cxn modelId="{30F0A293-76C3-4BD8-9E96-7BE5862B4952}" type="presOf" srcId="{43FFF870-4669-4D64-9F7C-65B33ADBC632}" destId="{EF69513B-A9E6-43AE-92B2-BCAAFA409C18}" srcOrd="0" destOrd="0" presId="urn:microsoft.com/office/officeart/2005/8/layout/cycle2"/>
    <dgm:cxn modelId="{167B0BFF-D2D2-49DE-B371-4306FC6FC917}" srcId="{7B7622E5-6800-471B-9C8C-11971B1FD99D}" destId="{85A5BCD1-ECE4-45F8-A5B2-AE253C9DB38A}" srcOrd="3" destOrd="0" parTransId="{86CDC1DA-E5F2-4F7F-87CA-DB103B510F71}" sibTransId="{183F0FEE-115B-46EA-A9CD-F3955BE29496}"/>
    <dgm:cxn modelId="{2783A2BB-67AB-446A-BDF4-ADDB15E46D64}" type="presOf" srcId="{E1A87188-5FCB-47C7-A87C-785EEDFF9F7F}" destId="{1E907E88-3EDB-40A9-B4B9-ECDBEDECBF72}" srcOrd="1" destOrd="0" presId="urn:microsoft.com/office/officeart/2005/8/layout/cycle2"/>
    <dgm:cxn modelId="{BD679417-4A5D-47F3-930E-D3254E6FDAC6}" type="presOf" srcId="{79AE2D4B-3BD6-4767-9740-9FA48F266DC0}" destId="{7933B192-B468-4414-8DA5-ECC4499DF31E}" srcOrd="1" destOrd="0" presId="urn:microsoft.com/office/officeart/2005/8/layout/cycle2"/>
    <dgm:cxn modelId="{B34A0E66-52BD-4A62-858A-974C625F4740}" type="presOf" srcId="{B2265750-E77A-4804-BB72-55C2B3D3E5BA}" destId="{04C3BC93-4174-46A5-83D2-3080A89CFE73}" srcOrd="0" destOrd="0" presId="urn:microsoft.com/office/officeart/2005/8/layout/cycle2"/>
    <dgm:cxn modelId="{282DD47B-7ADE-4229-B1F1-27F11444E412}" type="presOf" srcId="{DDAF1484-CE4A-4D09-87F4-452C7C040BAD}" destId="{260D2F54-1C17-4B34-8A90-3820C4694F6A}" srcOrd="1" destOrd="0" presId="urn:microsoft.com/office/officeart/2005/8/layout/cycle2"/>
    <dgm:cxn modelId="{7EA02AFD-200F-4BB5-9503-88E1089B053C}" type="presOf" srcId="{183F0FEE-115B-46EA-A9CD-F3955BE29496}" destId="{C3C925E4-FDB7-4BA1-822C-491E9477AC48}" srcOrd="1" destOrd="0" presId="urn:microsoft.com/office/officeart/2005/8/layout/cycle2"/>
    <dgm:cxn modelId="{64E16C88-BA02-4A78-A09A-E0A2B130B18F}" type="presOf" srcId="{B2E35416-0D2A-4F3C-9275-5BB381454282}" destId="{53BB418A-C56C-4898-A6F5-E292620E7083}" srcOrd="0" destOrd="0" presId="urn:microsoft.com/office/officeart/2005/8/layout/cycle2"/>
    <dgm:cxn modelId="{4F3D8081-6D4A-4C1D-BE22-33FA7D95D82E}" type="presOf" srcId="{116150D2-702D-4AA4-889B-AE4771D9296C}" destId="{A5105ACC-CE63-4810-BE3F-9FA6BB8F7BC9}" srcOrd="0" destOrd="0" presId="urn:microsoft.com/office/officeart/2005/8/layout/cycle2"/>
    <dgm:cxn modelId="{89A8F319-55C9-4328-B781-E2318AC998B7}" type="presOf" srcId="{E1648F78-7A91-455E-9800-58911377534A}" destId="{096EB151-C5A2-403E-8975-E7A80A669A72}" srcOrd="1" destOrd="0" presId="urn:microsoft.com/office/officeart/2005/8/layout/cycle2"/>
    <dgm:cxn modelId="{6B44A224-5A9F-4C08-BA14-931DCD877D0F}" type="presOf" srcId="{B040C9DC-57AE-4C25-B571-7C58CED93B0A}" destId="{9765A97D-9927-4408-A0EE-BD676E46A8C5}" srcOrd="1" destOrd="0" presId="urn:microsoft.com/office/officeart/2005/8/layout/cycle2"/>
    <dgm:cxn modelId="{6B46D77C-FF8B-4842-8EAE-4AD59EB17D6A}" srcId="{7B7622E5-6800-471B-9C8C-11971B1FD99D}" destId="{0E85EE5F-FA9C-4036-98AF-C36460453C26}" srcOrd="6" destOrd="0" parTransId="{DFECCB76-E2BE-4128-B82D-81EA61E5A44C}" sibTransId="{B2E35416-0D2A-4F3C-9275-5BB381454282}"/>
    <dgm:cxn modelId="{D8E47617-A302-435C-B444-F6317C3E3B77}" type="presOf" srcId="{685650E0-8F92-490D-8D88-B14810FB5183}" destId="{76C3B613-E2C1-460F-B47F-F4F65773D194}" srcOrd="0" destOrd="0" presId="urn:microsoft.com/office/officeart/2005/8/layout/cycle2"/>
    <dgm:cxn modelId="{C0AED324-8765-4DB5-8572-8F8852E6D130}" srcId="{7B7622E5-6800-471B-9C8C-11971B1FD99D}" destId="{43FFF870-4669-4D64-9F7C-65B33ADBC632}" srcOrd="1" destOrd="0" parTransId="{82F41D71-488B-4818-B3E1-4D9CA03D87D2}" sibTransId="{79AE2D4B-3BD6-4767-9740-9FA48F266DC0}"/>
    <dgm:cxn modelId="{59038EFE-454E-4708-9EB2-A046A8B9A45B}" srcId="{7B7622E5-6800-471B-9C8C-11971B1FD99D}" destId="{09AEBDF4-C5C8-4789-86C8-BC1046DEB31B}" srcOrd="4" destOrd="0" parTransId="{BC5ACC51-3308-4804-ABC7-1BBDBD089BDC}" sibTransId="{E1A87188-5FCB-47C7-A87C-785EEDFF9F7F}"/>
    <dgm:cxn modelId="{E02DBFC4-9471-49F3-BB15-8C86B362518C}" type="presOf" srcId="{85A5BCD1-ECE4-45F8-A5B2-AE253C9DB38A}" destId="{980D2286-0985-4720-9367-7B289E114B6F}" srcOrd="0" destOrd="0" presId="urn:microsoft.com/office/officeart/2005/8/layout/cycle2"/>
    <dgm:cxn modelId="{B2BA7A30-97C5-44C2-8CB5-BCDCA500037D}" srcId="{7B7622E5-6800-471B-9C8C-11971B1FD99D}" destId="{685650E0-8F92-490D-8D88-B14810FB5183}" srcOrd="2" destOrd="0" parTransId="{19FF15D5-4FBA-4DEC-9333-26BD6F6F9523}" sibTransId="{E1648F78-7A91-455E-9800-58911377534A}"/>
    <dgm:cxn modelId="{494D28E4-BB05-4934-A280-D11BC0024397}" type="presOf" srcId="{E1648F78-7A91-455E-9800-58911377534A}" destId="{9B1A93B5-5A76-4BD0-A705-47BD49BA1873}" srcOrd="0" destOrd="0" presId="urn:microsoft.com/office/officeart/2005/8/layout/cycle2"/>
    <dgm:cxn modelId="{3AEC2DC6-CC59-4AA6-86D5-73AF7FEFD773}" type="presOf" srcId="{09AEBDF4-C5C8-4789-86C8-BC1046DEB31B}" destId="{2C03184D-57B2-4DC0-814D-330B71FB7160}" srcOrd="0" destOrd="0" presId="urn:microsoft.com/office/officeart/2005/8/layout/cycle2"/>
    <dgm:cxn modelId="{BC3B9E5E-B627-4B47-9F8C-DE132C2B6439}" type="presOf" srcId="{79AE2D4B-3BD6-4767-9740-9FA48F266DC0}" destId="{72D8679D-15D0-459E-888E-44AD1C3CB201}" srcOrd="0" destOrd="0" presId="urn:microsoft.com/office/officeart/2005/8/layout/cycle2"/>
    <dgm:cxn modelId="{3E76498C-D117-4A63-B6B2-70DF6A844B60}" type="presOf" srcId="{183F0FEE-115B-46EA-A9CD-F3955BE29496}" destId="{5195CC57-366E-46B6-998C-88B3A8FC10F5}" srcOrd="0" destOrd="0" presId="urn:microsoft.com/office/officeart/2005/8/layout/cycle2"/>
    <dgm:cxn modelId="{CAAB2C1E-B120-429C-9DAC-B391D04FA200}" type="presOf" srcId="{E1A87188-5FCB-47C7-A87C-785EEDFF9F7F}" destId="{D3027E1B-8A24-487C-BFA0-B20F41681E9D}" srcOrd="0" destOrd="0" presId="urn:microsoft.com/office/officeart/2005/8/layout/cycle2"/>
    <dgm:cxn modelId="{9B542F49-BAFD-4320-A196-2D6E4B951EAD}" type="presOf" srcId="{7B7622E5-6800-471B-9C8C-11971B1FD99D}" destId="{CBF73151-5177-438A-A7F6-417727A10E0D}" srcOrd="0" destOrd="0" presId="urn:microsoft.com/office/officeart/2005/8/layout/cycle2"/>
    <dgm:cxn modelId="{39AC6FA4-5917-44CA-ACD7-BB67D0FA5CE2}" type="presOf" srcId="{5FD8D094-7F98-41E5-B9CF-8C3AF1965A65}" destId="{E9B60EEB-F808-47F9-90B5-9ACA778872BC}" srcOrd="1" destOrd="0" presId="urn:microsoft.com/office/officeart/2005/8/layout/cycle2"/>
    <dgm:cxn modelId="{E3F0956A-B148-40C1-AF5F-2FF48933D574}" type="presOf" srcId="{B040C9DC-57AE-4C25-B571-7C58CED93B0A}" destId="{D8777194-B2B7-4332-8F3B-CA6123CB8B28}" srcOrd="0" destOrd="0" presId="urn:microsoft.com/office/officeart/2005/8/layout/cycle2"/>
    <dgm:cxn modelId="{EECFB1BA-4959-4B5B-8F95-98BC6A77AD56}" srcId="{7B7622E5-6800-471B-9C8C-11971B1FD99D}" destId="{B2265750-E77A-4804-BB72-55C2B3D3E5BA}" srcOrd="0" destOrd="0" parTransId="{0D71341B-9773-4DFE-BB50-31231361BF89}" sibTransId="{5FD8D094-7F98-41E5-B9CF-8C3AF1965A65}"/>
    <dgm:cxn modelId="{905608B9-8D72-4834-9B99-188FCFA184BD}" type="presOf" srcId="{35FAEA0C-52C0-4E49-8958-C771B095F854}" destId="{EAA8AF5A-699E-4837-B471-150C50F93FB2}" srcOrd="0" destOrd="0" presId="urn:microsoft.com/office/officeart/2005/8/layout/cycle2"/>
    <dgm:cxn modelId="{22FE7687-0D49-46BF-8013-C41017F0820D}" type="presOf" srcId="{B2E35416-0D2A-4F3C-9275-5BB381454282}" destId="{1AB4683B-9518-4BDA-B644-508D7050F1F0}" srcOrd="1" destOrd="0" presId="urn:microsoft.com/office/officeart/2005/8/layout/cycle2"/>
    <dgm:cxn modelId="{E356E2D7-06F9-4582-A2C5-9551C61E0120}" type="presOf" srcId="{DDAF1484-CE4A-4D09-87F4-452C7C040BAD}" destId="{FD5CBC8C-F923-4FA4-9907-B40481EAB018}" srcOrd="0" destOrd="0" presId="urn:microsoft.com/office/officeart/2005/8/layout/cycle2"/>
    <dgm:cxn modelId="{5203B50B-13C7-42C8-BA35-0018EF8E17F2}" srcId="{7B7622E5-6800-471B-9C8C-11971B1FD99D}" destId="{116150D2-702D-4AA4-889B-AE4771D9296C}" srcOrd="5" destOrd="0" parTransId="{F7C0170C-574D-424C-AD8F-7A8791AA5F39}" sibTransId="{DDAF1484-CE4A-4D09-87F4-452C7C040BAD}"/>
    <dgm:cxn modelId="{02E319E6-4A9A-4B63-A698-A311FB4E5B7C}" type="presOf" srcId="{0E85EE5F-FA9C-4036-98AF-C36460453C26}" destId="{68F7748A-1044-440D-B33F-EEAF21E39794}" srcOrd="0" destOrd="0" presId="urn:microsoft.com/office/officeart/2005/8/layout/cycle2"/>
    <dgm:cxn modelId="{23C2B2E1-6886-4225-A366-A1F70B29E7BF}" type="presOf" srcId="{5FD8D094-7F98-41E5-B9CF-8C3AF1965A65}" destId="{8BEBDE00-0E1D-48F4-BD5C-B0CD0CF0A3B7}" srcOrd="0" destOrd="0" presId="urn:microsoft.com/office/officeart/2005/8/layout/cycle2"/>
    <dgm:cxn modelId="{1D52DDB2-4E88-450F-9848-58A446E7C86D}" srcId="{7B7622E5-6800-471B-9C8C-11971B1FD99D}" destId="{35FAEA0C-52C0-4E49-8958-C771B095F854}" srcOrd="7" destOrd="0" parTransId="{FF9B3404-87DE-4709-B794-5C8ABA3B8C63}" sibTransId="{B040C9DC-57AE-4C25-B571-7C58CED93B0A}"/>
    <dgm:cxn modelId="{A35D9C35-369E-4F99-97D7-0AE807F252EE}" type="presParOf" srcId="{CBF73151-5177-438A-A7F6-417727A10E0D}" destId="{04C3BC93-4174-46A5-83D2-3080A89CFE73}" srcOrd="0" destOrd="0" presId="urn:microsoft.com/office/officeart/2005/8/layout/cycle2"/>
    <dgm:cxn modelId="{A477CA0B-FD63-42C7-A05D-8B8F280B4DAD}" type="presParOf" srcId="{CBF73151-5177-438A-A7F6-417727A10E0D}" destId="{8BEBDE00-0E1D-48F4-BD5C-B0CD0CF0A3B7}" srcOrd="1" destOrd="0" presId="urn:microsoft.com/office/officeart/2005/8/layout/cycle2"/>
    <dgm:cxn modelId="{E6BC5809-6838-42C7-B7A9-54E349206250}" type="presParOf" srcId="{8BEBDE00-0E1D-48F4-BD5C-B0CD0CF0A3B7}" destId="{E9B60EEB-F808-47F9-90B5-9ACA778872BC}" srcOrd="0" destOrd="0" presId="urn:microsoft.com/office/officeart/2005/8/layout/cycle2"/>
    <dgm:cxn modelId="{5CC3B41E-201C-4387-8F13-F660CDC710F7}" type="presParOf" srcId="{CBF73151-5177-438A-A7F6-417727A10E0D}" destId="{EF69513B-A9E6-43AE-92B2-BCAAFA409C18}" srcOrd="2" destOrd="0" presId="urn:microsoft.com/office/officeart/2005/8/layout/cycle2"/>
    <dgm:cxn modelId="{D840D9FE-4B04-498E-94D7-D016F16BEEF7}" type="presParOf" srcId="{CBF73151-5177-438A-A7F6-417727A10E0D}" destId="{72D8679D-15D0-459E-888E-44AD1C3CB201}" srcOrd="3" destOrd="0" presId="urn:microsoft.com/office/officeart/2005/8/layout/cycle2"/>
    <dgm:cxn modelId="{A1A320D3-E45A-48F9-8E3F-7F9676DECFD3}" type="presParOf" srcId="{72D8679D-15D0-459E-888E-44AD1C3CB201}" destId="{7933B192-B468-4414-8DA5-ECC4499DF31E}" srcOrd="0" destOrd="0" presId="urn:microsoft.com/office/officeart/2005/8/layout/cycle2"/>
    <dgm:cxn modelId="{367F4A54-3728-4761-9FD7-1E18A0F33D4E}" type="presParOf" srcId="{CBF73151-5177-438A-A7F6-417727A10E0D}" destId="{76C3B613-E2C1-460F-B47F-F4F65773D194}" srcOrd="4" destOrd="0" presId="urn:microsoft.com/office/officeart/2005/8/layout/cycle2"/>
    <dgm:cxn modelId="{EB4104A8-49CD-496E-9451-E75847FD0613}" type="presParOf" srcId="{CBF73151-5177-438A-A7F6-417727A10E0D}" destId="{9B1A93B5-5A76-4BD0-A705-47BD49BA1873}" srcOrd="5" destOrd="0" presId="urn:microsoft.com/office/officeart/2005/8/layout/cycle2"/>
    <dgm:cxn modelId="{A061595E-1C24-4965-9C8C-2F6740BA76AA}" type="presParOf" srcId="{9B1A93B5-5A76-4BD0-A705-47BD49BA1873}" destId="{096EB151-C5A2-403E-8975-E7A80A669A72}" srcOrd="0" destOrd="0" presId="urn:microsoft.com/office/officeart/2005/8/layout/cycle2"/>
    <dgm:cxn modelId="{6F292494-DB5C-471A-9A0E-038C39A963CD}" type="presParOf" srcId="{CBF73151-5177-438A-A7F6-417727A10E0D}" destId="{980D2286-0985-4720-9367-7B289E114B6F}" srcOrd="6" destOrd="0" presId="urn:microsoft.com/office/officeart/2005/8/layout/cycle2"/>
    <dgm:cxn modelId="{8DD457EC-BB81-41FB-AA08-F1A0DCB61576}" type="presParOf" srcId="{CBF73151-5177-438A-A7F6-417727A10E0D}" destId="{5195CC57-366E-46B6-998C-88B3A8FC10F5}" srcOrd="7" destOrd="0" presId="urn:microsoft.com/office/officeart/2005/8/layout/cycle2"/>
    <dgm:cxn modelId="{799ABFCF-3F60-4A9A-8FB3-ABE41E473831}" type="presParOf" srcId="{5195CC57-366E-46B6-998C-88B3A8FC10F5}" destId="{C3C925E4-FDB7-4BA1-822C-491E9477AC48}" srcOrd="0" destOrd="0" presId="urn:microsoft.com/office/officeart/2005/8/layout/cycle2"/>
    <dgm:cxn modelId="{84B61827-94D2-432B-AFF7-7FDADB13CC21}" type="presParOf" srcId="{CBF73151-5177-438A-A7F6-417727A10E0D}" destId="{2C03184D-57B2-4DC0-814D-330B71FB7160}" srcOrd="8" destOrd="0" presId="urn:microsoft.com/office/officeart/2005/8/layout/cycle2"/>
    <dgm:cxn modelId="{A4028878-E328-461C-8B74-3F28E80B0A59}" type="presParOf" srcId="{CBF73151-5177-438A-A7F6-417727A10E0D}" destId="{D3027E1B-8A24-487C-BFA0-B20F41681E9D}" srcOrd="9" destOrd="0" presId="urn:microsoft.com/office/officeart/2005/8/layout/cycle2"/>
    <dgm:cxn modelId="{FC300966-8F12-4644-A4DE-DFF26E670AC4}" type="presParOf" srcId="{D3027E1B-8A24-487C-BFA0-B20F41681E9D}" destId="{1E907E88-3EDB-40A9-B4B9-ECDBEDECBF72}" srcOrd="0" destOrd="0" presId="urn:microsoft.com/office/officeart/2005/8/layout/cycle2"/>
    <dgm:cxn modelId="{C0644309-008D-4774-8234-05C7D34B7C4E}" type="presParOf" srcId="{CBF73151-5177-438A-A7F6-417727A10E0D}" destId="{A5105ACC-CE63-4810-BE3F-9FA6BB8F7BC9}" srcOrd="10" destOrd="0" presId="urn:microsoft.com/office/officeart/2005/8/layout/cycle2"/>
    <dgm:cxn modelId="{86BA4FAB-45D2-4D27-9031-CB60F73C0601}" type="presParOf" srcId="{CBF73151-5177-438A-A7F6-417727A10E0D}" destId="{FD5CBC8C-F923-4FA4-9907-B40481EAB018}" srcOrd="11" destOrd="0" presId="urn:microsoft.com/office/officeart/2005/8/layout/cycle2"/>
    <dgm:cxn modelId="{618B14AF-D710-4AA3-BD0C-0A24D5B0BE0B}" type="presParOf" srcId="{FD5CBC8C-F923-4FA4-9907-B40481EAB018}" destId="{260D2F54-1C17-4B34-8A90-3820C4694F6A}" srcOrd="0" destOrd="0" presId="urn:microsoft.com/office/officeart/2005/8/layout/cycle2"/>
    <dgm:cxn modelId="{71A69F76-99F9-4408-8948-BE488D128C42}" type="presParOf" srcId="{CBF73151-5177-438A-A7F6-417727A10E0D}" destId="{68F7748A-1044-440D-B33F-EEAF21E39794}" srcOrd="12" destOrd="0" presId="urn:microsoft.com/office/officeart/2005/8/layout/cycle2"/>
    <dgm:cxn modelId="{21D2A2C3-3940-4D04-9445-76AA8728CF1E}" type="presParOf" srcId="{CBF73151-5177-438A-A7F6-417727A10E0D}" destId="{53BB418A-C56C-4898-A6F5-E292620E7083}" srcOrd="13" destOrd="0" presId="urn:microsoft.com/office/officeart/2005/8/layout/cycle2"/>
    <dgm:cxn modelId="{3A70A54D-52EB-48B1-AF0F-C98569B7558A}" type="presParOf" srcId="{53BB418A-C56C-4898-A6F5-E292620E7083}" destId="{1AB4683B-9518-4BDA-B644-508D7050F1F0}" srcOrd="0" destOrd="0" presId="urn:microsoft.com/office/officeart/2005/8/layout/cycle2"/>
    <dgm:cxn modelId="{21F949AA-5316-4107-8007-6A70FD311A8E}" type="presParOf" srcId="{CBF73151-5177-438A-A7F6-417727A10E0D}" destId="{EAA8AF5A-699E-4837-B471-150C50F93FB2}" srcOrd="14" destOrd="0" presId="urn:microsoft.com/office/officeart/2005/8/layout/cycle2"/>
    <dgm:cxn modelId="{738713B8-C4C1-4201-81B2-DB4FDB611294}" type="presParOf" srcId="{CBF73151-5177-438A-A7F6-417727A10E0D}" destId="{D8777194-B2B7-4332-8F3B-CA6123CB8B28}" srcOrd="15" destOrd="0" presId="urn:microsoft.com/office/officeart/2005/8/layout/cycle2"/>
    <dgm:cxn modelId="{F5E8A5D9-A331-4ED7-96CA-3B6620AC23E5}" type="presParOf" srcId="{D8777194-B2B7-4332-8F3B-CA6123CB8B28}" destId="{9765A97D-9927-4408-A0EE-BD676E46A8C5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661439C-8AF5-4C67-9BE4-0071A3FE731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59D3576-8023-47E6-9ACA-502AE3325F65}">
      <dgm:prSet/>
      <dgm:spPr/>
      <dgm:t>
        <a:bodyPr/>
        <a:lstStyle/>
        <a:p>
          <a:pPr rtl="0"/>
          <a:r>
            <a:rPr lang="nl-NL" smtClean="0"/>
            <a:t>Het aanmaken van virussen.</a:t>
          </a:r>
          <a:endParaRPr lang="nl-NL"/>
        </a:p>
      </dgm:t>
    </dgm:pt>
    <dgm:pt modelId="{62513325-5D6B-43FA-9C60-77A961D4DCF8}" type="parTrans" cxnId="{822D3F00-5A36-4262-BD62-41CA03EEAE2E}">
      <dgm:prSet/>
      <dgm:spPr/>
      <dgm:t>
        <a:bodyPr/>
        <a:lstStyle/>
        <a:p>
          <a:endParaRPr lang="nl-NL"/>
        </a:p>
      </dgm:t>
    </dgm:pt>
    <dgm:pt modelId="{176B647D-83D3-4234-B056-99A154E84807}" type="sibTrans" cxnId="{822D3F00-5A36-4262-BD62-41CA03EEAE2E}">
      <dgm:prSet/>
      <dgm:spPr/>
      <dgm:t>
        <a:bodyPr/>
        <a:lstStyle/>
        <a:p>
          <a:endParaRPr lang="nl-NL"/>
        </a:p>
      </dgm:t>
    </dgm:pt>
    <dgm:pt modelId="{CD44674B-BA0A-4F03-AA1D-B2CF18F3FABA}" type="pres">
      <dgm:prSet presAssocID="{D661439C-8AF5-4C67-9BE4-0071A3FE73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194792A-CDD3-4670-8051-F4EA09242C36}" type="pres">
      <dgm:prSet presAssocID="{859D3576-8023-47E6-9ACA-502AE3325F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D39189A-CD27-442A-AD55-1851C05F683E}" type="presOf" srcId="{859D3576-8023-47E6-9ACA-502AE3325F65}" destId="{6194792A-CDD3-4670-8051-F4EA09242C36}" srcOrd="0" destOrd="0" presId="urn:microsoft.com/office/officeart/2005/8/layout/vList2"/>
    <dgm:cxn modelId="{03F60678-F54F-468F-A7EB-66B8F5463E6A}" type="presOf" srcId="{D661439C-8AF5-4C67-9BE4-0071A3FE7319}" destId="{CD44674B-BA0A-4F03-AA1D-B2CF18F3FABA}" srcOrd="0" destOrd="0" presId="urn:microsoft.com/office/officeart/2005/8/layout/vList2"/>
    <dgm:cxn modelId="{822D3F00-5A36-4262-BD62-41CA03EEAE2E}" srcId="{D661439C-8AF5-4C67-9BE4-0071A3FE7319}" destId="{859D3576-8023-47E6-9ACA-502AE3325F65}" srcOrd="0" destOrd="0" parTransId="{62513325-5D6B-43FA-9C60-77A961D4DCF8}" sibTransId="{176B647D-83D3-4234-B056-99A154E84807}"/>
    <dgm:cxn modelId="{CF996BBC-9E0D-4E6B-AD70-5D74FE40A615}" type="presParOf" srcId="{CD44674B-BA0A-4F03-AA1D-B2CF18F3FABA}" destId="{6194792A-CDD3-4670-8051-F4EA09242C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509E3-54D9-47C4-9AC6-172D0E1C0C3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383A623-5576-4D1C-9E89-DF0723CFBEC1}">
      <dgm:prSet/>
      <dgm:spPr/>
      <dgm:t>
        <a:bodyPr/>
        <a:lstStyle/>
        <a:p>
          <a:pPr rtl="0"/>
          <a:r>
            <a:rPr lang="nl-NL" dirty="0" smtClean="0"/>
            <a:t>3. Wat is leven?</a:t>
          </a:r>
          <a:endParaRPr lang="nl-NL" dirty="0"/>
        </a:p>
      </dgm:t>
    </dgm:pt>
    <dgm:pt modelId="{2617F8D3-95A7-4338-A08F-DF13A5E63EA4}" type="parTrans" cxnId="{E2426B8A-2162-4BCC-98ED-AF6E596DD8BC}">
      <dgm:prSet/>
      <dgm:spPr/>
      <dgm:t>
        <a:bodyPr/>
        <a:lstStyle/>
        <a:p>
          <a:endParaRPr lang="nl-NL"/>
        </a:p>
      </dgm:t>
    </dgm:pt>
    <dgm:pt modelId="{7DEC5E02-836B-4B83-97BE-B371C2F5E601}" type="sibTrans" cxnId="{E2426B8A-2162-4BCC-98ED-AF6E596DD8BC}">
      <dgm:prSet/>
      <dgm:spPr/>
      <dgm:t>
        <a:bodyPr/>
        <a:lstStyle/>
        <a:p>
          <a:endParaRPr lang="nl-NL"/>
        </a:p>
      </dgm:t>
    </dgm:pt>
    <dgm:pt modelId="{F23D4C53-A2DE-4168-AFAB-43EA458B0919}" type="pres">
      <dgm:prSet presAssocID="{168509E3-54D9-47C4-9AC6-172D0E1C0C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99E4875-BD25-4BF1-97A1-55974A699A4F}" type="pres">
      <dgm:prSet presAssocID="{C383A623-5576-4D1C-9E89-DF0723CFBE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2426B8A-2162-4BCC-98ED-AF6E596DD8BC}" srcId="{168509E3-54D9-47C4-9AC6-172D0E1C0C3B}" destId="{C383A623-5576-4D1C-9E89-DF0723CFBEC1}" srcOrd="0" destOrd="0" parTransId="{2617F8D3-95A7-4338-A08F-DF13A5E63EA4}" sibTransId="{7DEC5E02-836B-4B83-97BE-B371C2F5E601}"/>
    <dgm:cxn modelId="{5D43A4D8-1E4C-4B10-AB81-44EF0A39EE60}" type="presOf" srcId="{C383A623-5576-4D1C-9E89-DF0723CFBEC1}" destId="{699E4875-BD25-4BF1-97A1-55974A699A4F}" srcOrd="0" destOrd="0" presId="urn:microsoft.com/office/officeart/2005/8/layout/vList2"/>
    <dgm:cxn modelId="{E18430F8-1FF3-47BA-A513-87C44732428F}" type="presOf" srcId="{168509E3-54D9-47C4-9AC6-172D0E1C0C3B}" destId="{F23D4C53-A2DE-4168-AFAB-43EA458B0919}" srcOrd="0" destOrd="0" presId="urn:microsoft.com/office/officeart/2005/8/layout/vList2"/>
    <dgm:cxn modelId="{B635AF69-4BFF-4909-BEB3-E38563490E14}" type="presParOf" srcId="{F23D4C53-A2DE-4168-AFAB-43EA458B0919}" destId="{699E4875-BD25-4BF1-97A1-55974A699A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47F2DC9-8B9F-4EDE-94B1-DAA21F2AB7E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B513992-767E-4030-894A-B6DACB376D1A}">
      <dgm:prSet/>
      <dgm:spPr/>
      <dgm:t>
        <a:bodyPr/>
        <a:lstStyle/>
        <a:p>
          <a:pPr algn="ctr" rtl="0"/>
          <a:r>
            <a:rPr lang="nl-NL" dirty="0" smtClean="0"/>
            <a:t>Eenheden van lengte</a:t>
          </a:r>
          <a:endParaRPr lang="nl-NL" dirty="0"/>
        </a:p>
      </dgm:t>
    </dgm:pt>
    <dgm:pt modelId="{270A5CF6-CAD5-412E-A550-6321B4BF09F6}" type="parTrans" cxnId="{3E7DEA25-5DA2-4FA2-B047-16001C3A6595}">
      <dgm:prSet/>
      <dgm:spPr/>
      <dgm:t>
        <a:bodyPr/>
        <a:lstStyle/>
        <a:p>
          <a:endParaRPr lang="nl-NL"/>
        </a:p>
      </dgm:t>
    </dgm:pt>
    <dgm:pt modelId="{6FA0075A-A638-4AB0-8E28-E56DA09DA3C4}" type="sibTrans" cxnId="{3E7DEA25-5DA2-4FA2-B047-16001C3A6595}">
      <dgm:prSet/>
      <dgm:spPr/>
      <dgm:t>
        <a:bodyPr/>
        <a:lstStyle/>
        <a:p>
          <a:endParaRPr lang="nl-NL"/>
        </a:p>
      </dgm:t>
    </dgm:pt>
    <dgm:pt modelId="{72838831-A030-4E4F-8DF7-BEFEFC25E84A}" type="pres">
      <dgm:prSet presAssocID="{647F2DC9-8B9F-4EDE-94B1-DAA21F2AB7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AACB5F-F597-4100-8CC6-AF9B64BD2BFD}" type="pres">
      <dgm:prSet presAssocID="{3B513992-767E-4030-894A-B6DACB376D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23C6C54-75CE-427C-9545-87AD89A9F1A4}" type="presOf" srcId="{3B513992-767E-4030-894A-B6DACB376D1A}" destId="{24AACB5F-F597-4100-8CC6-AF9B64BD2BFD}" srcOrd="0" destOrd="0" presId="urn:microsoft.com/office/officeart/2005/8/layout/vList2"/>
    <dgm:cxn modelId="{5A5DA74F-55F4-4B68-855E-3C0D9D432E35}" type="presOf" srcId="{647F2DC9-8B9F-4EDE-94B1-DAA21F2AB7E6}" destId="{72838831-A030-4E4F-8DF7-BEFEFC25E84A}" srcOrd="0" destOrd="0" presId="urn:microsoft.com/office/officeart/2005/8/layout/vList2"/>
    <dgm:cxn modelId="{3E7DEA25-5DA2-4FA2-B047-16001C3A6595}" srcId="{647F2DC9-8B9F-4EDE-94B1-DAA21F2AB7E6}" destId="{3B513992-767E-4030-894A-B6DACB376D1A}" srcOrd="0" destOrd="0" parTransId="{270A5CF6-CAD5-412E-A550-6321B4BF09F6}" sibTransId="{6FA0075A-A638-4AB0-8E28-E56DA09DA3C4}"/>
    <dgm:cxn modelId="{7AEE942F-EA73-4152-8015-BFA8C54A22A1}" type="presParOf" srcId="{72838831-A030-4E4F-8DF7-BEFEFC25E84A}" destId="{24AACB5F-F597-4100-8CC6-AF9B64BD2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B2E7B7C-E0ED-417E-8767-9D53C5F4FD83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943567F4-4FEE-4583-A4DB-D72905717FA5}">
      <dgm:prSet/>
      <dgm:spPr/>
      <dgm:t>
        <a:bodyPr/>
        <a:lstStyle/>
        <a:p>
          <a:pPr rtl="0"/>
          <a:r>
            <a:rPr lang="nl-NL" smtClean="0"/>
            <a:t>1000 meter   = 	1 km   (kilo)	= 10</a:t>
          </a:r>
          <a:r>
            <a:rPr lang="nl-NL" baseline="30000" smtClean="0"/>
            <a:t>3 </a:t>
          </a:r>
          <a:r>
            <a:rPr lang="nl-NL" smtClean="0"/>
            <a:t>m</a:t>
          </a:r>
          <a:endParaRPr lang="nl-NL"/>
        </a:p>
      </dgm:t>
    </dgm:pt>
    <dgm:pt modelId="{5C2C43F5-F012-4245-9295-D44BF66C70F0}" type="parTrans" cxnId="{2D88A00D-9FCD-431C-8A9F-B5F7C48B138A}">
      <dgm:prSet/>
      <dgm:spPr/>
      <dgm:t>
        <a:bodyPr/>
        <a:lstStyle/>
        <a:p>
          <a:endParaRPr lang="nl-NL"/>
        </a:p>
      </dgm:t>
    </dgm:pt>
    <dgm:pt modelId="{995CE726-311B-48FA-B665-BB42B892985D}" type="sibTrans" cxnId="{2D88A00D-9FCD-431C-8A9F-B5F7C48B138A}">
      <dgm:prSet/>
      <dgm:spPr/>
      <dgm:t>
        <a:bodyPr/>
        <a:lstStyle/>
        <a:p>
          <a:endParaRPr lang="nl-NL"/>
        </a:p>
      </dgm:t>
    </dgm:pt>
    <dgm:pt modelId="{93B64DC4-4594-4EBA-A64D-E2813C4B12F2}">
      <dgm:prSet/>
      <dgm:spPr/>
      <dgm:t>
        <a:bodyPr/>
        <a:lstStyle/>
        <a:p>
          <a:pPr rtl="0"/>
          <a:r>
            <a:rPr lang="nl-NL" smtClean="0"/>
            <a:t>0,001 meter	=	1 mm  (milli) 	= 10</a:t>
          </a:r>
          <a:r>
            <a:rPr lang="nl-NL" baseline="30000" smtClean="0"/>
            <a:t>-3 </a:t>
          </a:r>
          <a:r>
            <a:rPr lang="nl-NL" smtClean="0"/>
            <a:t>m</a:t>
          </a:r>
          <a:endParaRPr lang="nl-NL"/>
        </a:p>
      </dgm:t>
    </dgm:pt>
    <dgm:pt modelId="{D04B73D8-07EB-4B51-8B73-481C11C03C17}" type="parTrans" cxnId="{834178A2-12F1-445A-B5F6-CF676476C14F}">
      <dgm:prSet/>
      <dgm:spPr/>
      <dgm:t>
        <a:bodyPr/>
        <a:lstStyle/>
        <a:p>
          <a:endParaRPr lang="nl-NL"/>
        </a:p>
      </dgm:t>
    </dgm:pt>
    <dgm:pt modelId="{14509DE3-30CF-4CD5-94B2-429A7F543A0D}" type="sibTrans" cxnId="{834178A2-12F1-445A-B5F6-CF676476C14F}">
      <dgm:prSet/>
      <dgm:spPr/>
      <dgm:t>
        <a:bodyPr/>
        <a:lstStyle/>
        <a:p>
          <a:endParaRPr lang="nl-NL"/>
        </a:p>
      </dgm:t>
    </dgm:pt>
    <dgm:pt modelId="{E88851B0-92CF-499E-B8FB-711944870097}">
      <dgm:prSet/>
      <dgm:spPr/>
      <dgm:t>
        <a:bodyPr/>
        <a:lstStyle/>
        <a:p>
          <a:pPr rtl="0"/>
          <a:r>
            <a:rPr lang="nl-NL" dirty="0" smtClean="0"/>
            <a:t>0,001 mm	=	1 µm  (micro) 	= 10</a:t>
          </a:r>
          <a:r>
            <a:rPr lang="nl-NL" baseline="30000" dirty="0" smtClean="0"/>
            <a:t>-6 </a:t>
          </a:r>
          <a:r>
            <a:rPr lang="nl-NL" dirty="0" smtClean="0"/>
            <a:t>m</a:t>
          </a:r>
          <a:endParaRPr lang="nl-NL" dirty="0"/>
        </a:p>
      </dgm:t>
    </dgm:pt>
    <dgm:pt modelId="{D0049D6E-5A39-4E61-87F5-65F06C3D43D0}" type="parTrans" cxnId="{667FFAF8-1D88-452C-B6CE-9B0915E51C6C}">
      <dgm:prSet/>
      <dgm:spPr/>
      <dgm:t>
        <a:bodyPr/>
        <a:lstStyle/>
        <a:p>
          <a:endParaRPr lang="nl-NL"/>
        </a:p>
      </dgm:t>
    </dgm:pt>
    <dgm:pt modelId="{C532531A-959E-42AE-BB2C-56F039504EA1}" type="sibTrans" cxnId="{667FFAF8-1D88-452C-B6CE-9B0915E51C6C}">
      <dgm:prSet/>
      <dgm:spPr/>
      <dgm:t>
        <a:bodyPr/>
        <a:lstStyle/>
        <a:p>
          <a:endParaRPr lang="nl-NL"/>
        </a:p>
      </dgm:t>
    </dgm:pt>
    <dgm:pt modelId="{6511A92E-CC06-4CFA-8A83-151DCD10212E}">
      <dgm:prSet/>
      <dgm:spPr/>
      <dgm:t>
        <a:bodyPr/>
        <a:lstStyle/>
        <a:p>
          <a:pPr rtl="0"/>
          <a:r>
            <a:rPr lang="nl-NL" smtClean="0"/>
            <a:t>0,001  µm 	=	1 nm  (nano) 	= 10</a:t>
          </a:r>
          <a:r>
            <a:rPr lang="nl-NL" baseline="30000" smtClean="0"/>
            <a:t>-9 </a:t>
          </a:r>
          <a:r>
            <a:rPr lang="nl-NL" smtClean="0"/>
            <a:t>m</a:t>
          </a:r>
          <a:endParaRPr lang="nl-NL"/>
        </a:p>
      </dgm:t>
    </dgm:pt>
    <dgm:pt modelId="{44FFC581-1F65-40C7-9FFC-28D59A10C785}" type="parTrans" cxnId="{FE2FC27D-8927-481B-B465-18E521CB9418}">
      <dgm:prSet/>
      <dgm:spPr/>
      <dgm:t>
        <a:bodyPr/>
        <a:lstStyle/>
        <a:p>
          <a:endParaRPr lang="nl-NL"/>
        </a:p>
      </dgm:t>
    </dgm:pt>
    <dgm:pt modelId="{A63AE334-E765-4EC3-8CB2-4E151F2EF7D6}" type="sibTrans" cxnId="{FE2FC27D-8927-481B-B465-18E521CB9418}">
      <dgm:prSet/>
      <dgm:spPr/>
      <dgm:t>
        <a:bodyPr/>
        <a:lstStyle/>
        <a:p>
          <a:endParaRPr lang="nl-NL"/>
        </a:p>
      </dgm:t>
    </dgm:pt>
    <dgm:pt modelId="{EAB82FA4-3D10-4857-999B-363848CF8EB8}" type="pres">
      <dgm:prSet presAssocID="{0B2E7B7C-E0ED-417E-8767-9D53C5F4FD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CE3E5CA-6CFB-4F1B-8066-238B57FC2A07}" type="pres">
      <dgm:prSet presAssocID="{943567F4-4FEE-4583-A4DB-D72905717FA5}" presName="linNode" presStyleCnt="0"/>
      <dgm:spPr/>
    </dgm:pt>
    <dgm:pt modelId="{E17B41A0-4C29-42B2-BC7F-6DFF04BF8250}" type="pres">
      <dgm:prSet presAssocID="{943567F4-4FEE-4583-A4DB-D72905717FA5}" presName="parentText" presStyleLbl="node1" presStyleIdx="0" presStyleCnt="4" custScaleX="21110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9171575-A849-48A7-9585-A5DA5B62FF7D}" type="pres">
      <dgm:prSet presAssocID="{995CE726-311B-48FA-B665-BB42B892985D}" presName="sp" presStyleCnt="0"/>
      <dgm:spPr/>
    </dgm:pt>
    <dgm:pt modelId="{3D19E9AF-B283-41DC-B49C-5AEC37388C70}" type="pres">
      <dgm:prSet presAssocID="{93B64DC4-4594-4EBA-A64D-E2813C4B12F2}" presName="linNode" presStyleCnt="0"/>
      <dgm:spPr/>
    </dgm:pt>
    <dgm:pt modelId="{D91608B9-6A19-4545-BCD0-D162F559A083}" type="pres">
      <dgm:prSet presAssocID="{93B64DC4-4594-4EBA-A64D-E2813C4B12F2}" presName="parentText" presStyleLbl="node1" presStyleIdx="1" presStyleCnt="4" custScaleX="21110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16D5C30-A87D-4543-8B91-DCD0A77257C2}" type="pres">
      <dgm:prSet presAssocID="{14509DE3-30CF-4CD5-94B2-429A7F543A0D}" presName="sp" presStyleCnt="0"/>
      <dgm:spPr/>
    </dgm:pt>
    <dgm:pt modelId="{E2F07F5F-196E-4E84-B039-A634A870A7FE}" type="pres">
      <dgm:prSet presAssocID="{E88851B0-92CF-499E-B8FB-711944870097}" presName="linNode" presStyleCnt="0"/>
      <dgm:spPr/>
    </dgm:pt>
    <dgm:pt modelId="{32E4D372-1E6E-4E20-97A2-90D28C848415}" type="pres">
      <dgm:prSet presAssocID="{E88851B0-92CF-499E-B8FB-711944870097}" presName="parentText" presStyleLbl="node1" presStyleIdx="2" presStyleCnt="4" custScaleX="21228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9D38B6-0810-4F4D-A3B6-28ECDA0FEF95}" type="pres">
      <dgm:prSet presAssocID="{C532531A-959E-42AE-BB2C-56F039504EA1}" presName="sp" presStyleCnt="0"/>
      <dgm:spPr/>
    </dgm:pt>
    <dgm:pt modelId="{07E56DAA-A181-4474-9DB7-88B2B6D853DA}" type="pres">
      <dgm:prSet presAssocID="{6511A92E-CC06-4CFA-8A83-151DCD10212E}" presName="linNode" presStyleCnt="0"/>
      <dgm:spPr/>
    </dgm:pt>
    <dgm:pt modelId="{4AFCF793-F956-468E-AFFA-08709C8F33AB}" type="pres">
      <dgm:prSet presAssocID="{6511A92E-CC06-4CFA-8A83-151DCD10212E}" presName="parentText" presStyleLbl="node1" presStyleIdx="3" presStyleCnt="4" custScaleX="21228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AD4341C-6EF6-4061-AA4D-E2485A1FAE4D}" type="presOf" srcId="{6511A92E-CC06-4CFA-8A83-151DCD10212E}" destId="{4AFCF793-F956-468E-AFFA-08709C8F33AB}" srcOrd="0" destOrd="0" presId="urn:microsoft.com/office/officeart/2005/8/layout/vList5"/>
    <dgm:cxn modelId="{4AD122E6-A4C9-4D47-8567-1CF1379ADCA5}" type="presOf" srcId="{E88851B0-92CF-499E-B8FB-711944870097}" destId="{32E4D372-1E6E-4E20-97A2-90D28C848415}" srcOrd="0" destOrd="0" presId="urn:microsoft.com/office/officeart/2005/8/layout/vList5"/>
    <dgm:cxn modelId="{FE2FC27D-8927-481B-B465-18E521CB9418}" srcId="{0B2E7B7C-E0ED-417E-8767-9D53C5F4FD83}" destId="{6511A92E-CC06-4CFA-8A83-151DCD10212E}" srcOrd="3" destOrd="0" parTransId="{44FFC581-1F65-40C7-9FFC-28D59A10C785}" sibTransId="{A63AE334-E765-4EC3-8CB2-4E151F2EF7D6}"/>
    <dgm:cxn modelId="{6E4E701A-9380-458C-9F4E-CF964704BBCE}" type="presOf" srcId="{943567F4-4FEE-4583-A4DB-D72905717FA5}" destId="{E17B41A0-4C29-42B2-BC7F-6DFF04BF8250}" srcOrd="0" destOrd="0" presId="urn:microsoft.com/office/officeart/2005/8/layout/vList5"/>
    <dgm:cxn modelId="{10F2607E-90C6-49E8-A7B4-9402962F2377}" type="presOf" srcId="{0B2E7B7C-E0ED-417E-8767-9D53C5F4FD83}" destId="{EAB82FA4-3D10-4857-999B-363848CF8EB8}" srcOrd="0" destOrd="0" presId="urn:microsoft.com/office/officeart/2005/8/layout/vList5"/>
    <dgm:cxn modelId="{2D88A00D-9FCD-431C-8A9F-B5F7C48B138A}" srcId="{0B2E7B7C-E0ED-417E-8767-9D53C5F4FD83}" destId="{943567F4-4FEE-4583-A4DB-D72905717FA5}" srcOrd="0" destOrd="0" parTransId="{5C2C43F5-F012-4245-9295-D44BF66C70F0}" sibTransId="{995CE726-311B-48FA-B665-BB42B892985D}"/>
    <dgm:cxn modelId="{99C68506-33FC-4881-B7E0-AC0844C8D872}" type="presOf" srcId="{93B64DC4-4594-4EBA-A64D-E2813C4B12F2}" destId="{D91608B9-6A19-4545-BCD0-D162F559A083}" srcOrd="0" destOrd="0" presId="urn:microsoft.com/office/officeart/2005/8/layout/vList5"/>
    <dgm:cxn modelId="{667FFAF8-1D88-452C-B6CE-9B0915E51C6C}" srcId="{0B2E7B7C-E0ED-417E-8767-9D53C5F4FD83}" destId="{E88851B0-92CF-499E-B8FB-711944870097}" srcOrd="2" destOrd="0" parTransId="{D0049D6E-5A39-4E61-87F5-65F06C3D43D0}" sibTransId="{C532531A-959E-42AE-BB2C-56F039504EA1}"/>
    <dgm:cxn modelId="{834178A2-12F1-445A-B5F6-CF676476C14F}" srcId="{0B2E7B7C-E0ED-417E-8767-9D53C5F4FD83}" destId="{93B64DC4-4594-4EBA-A64D-E2813C4B12F2}" srcOrd="1" destOrd="0" parTransId="{D04B73D8-07EB-4B51-8B73-481C11C03C17}" sibTransId="{14509DE3-30CF-4CD5-94B2-429A7F543A0D}"/>
    <dgm:cxn modelId="{5316028B-E659-48A4-97CC-73F8020126CB}" type="presParOf" srcId="{EAB82FA4-3D10-4857-999B-363848CF8EB8}" destId="{5CE3E5CA-6CFB-4F1B-8066-238B57FC2A07}" srcOrd="0" destOrd="0" presId="urn:microsoft.com/office/officeart/2005/8/layout/vList5"/>
    <dgm:cxn modelId="{C7D78EBF-53E5-43EF-99C7-7DF4718D6DA2}" type="presParOf" srcId="{5CE3E5CA-6CFB-4F1B-8066-238B57FC2A07}" destId="{E17B41A0-4C29-42B2-BC7F-6DFF04BF8250}" srcOrd="0" destOrd="0" presId="urn:microsoft.com/office/officeart/2005/8/layout/vList5"/>
    <dgm:cxn modelId="{DC4DC693-81F5-47A9-90CC-E6687B91E114}" type="presParOf" srcId="{EAB82FA4-3D10-4857-999B-363848CF8EB8}" destId="{B9171575-A849-48A7-9585-A5DA5B62FF7D}" srcOrd="1" destOrd="0" presId="urn:microsoft.com/office/officeart/2005/8/layout/vList5"/>
    <dgm:cxn modelId="{638BD27C-182F-4D4C-BD0A-4DC43DD27467}" type="presParOf" srcId="{EAB82FA4-3D10-4857-999B-363848CF8EB8}" destId="{3D19E9AF-B283-41DC-B49C-5AEC37388C70}" srcOrd="2" destOrd="0" presId="urn:microsoft.com/office/officeart/2005/8/layout/vList5"/>
    <dgm:cxn modelId="{A7EBF0A5-8CD4-46C5-9085-9D64E4C51541}" type="presParOf" srcId="{3D19E9AF-B283-41DC-B49C-5AEC37388C70}" destId="{D91608B9-6A19-4545-BCD0-D162F559A083}" srcOrd="0" destOrd="0" presId="urn:microsoft.com/office/officeart/2005/8/layout/vList5"/>
    <dgm:cxn modelId="{E82220DF-F792-4745-94C6-322E51185129}" type="presParOf" srcId="{EAB82FA4-3D10-4857-999B-363848CF8EB8}" destId="{616D5C30-A87D-4543-8B91-DCD0A77257C2}" srcOrd="3" destOrd="0" presId="urn:microsoft.com/office/officeart/2005/8/layout/vList5"/>
    <dgm:cxn modelId="{9FC59AAF-622F-425F-82DA-2A6F970A16B9}" type="presParOf" srcId="{EAB82FA4-3D10-4857-999B-363848CF8EB8}" destId="{E2F07F5F-196E-4E84-B039-A634A870A7FE}" srcOrd="4" destOrd="0" presId="urn:microsoft.com/office/officeart/2005/8/layout/vList5"/>
    <dgm:cxn modelId="{D41CA802-D7D7-4488-ACDF-5009CE71E2B1}" type="presParOf" srcId="{E2F07F5F-196E-4E84-B039-A634A870A7FE}" destId="{32E4D372-1E6E-4E20-97A2-90D28C848415}" srcOrd="0" destOrd="0" presId="urn:microsoft.com/office/officeart/2005/8/layout/vList5"/>
    <dgm:cxn modelId="{054F45D5-5E62-4572-AFF2-4B129ACED661}" type="presParOf" srcId="{EAB82FA4-3D10-4857-999B-363848CF8EB8}" destId="{5A9D38B6-0810-4F4D-A3B6-28ECDA0FEF95}" srcOrd="5" destOrd="0" presId="urn:microsoft.com/office/officeart/2005/8/layout/vList5"/>
    <dgm:cxn modelId="{3F7E20F7-CA2B-4528-AFF1-BE0B77EC700D}" type="presParOf" srcId="{EAB82FA4-3D10-4857-999B-363848CF8EB8}" destId="{07E56DAA-A181-4474-9DB7-88B2B6D853DA}" srcOrd="6" destOrd="0" presId="urn:microsoft.com/office/officeart/2005/8/layout/vList5"/>
    <dgm:cxn modelId="{4B7DB9FE-623A-4C2E-A818-9E9A80B10852}" type="presParOf" srcId="{07E56DAA-A181-4474-9DB7-88B2B6D853DA}" destId="{4AFCF793-F956-468E-AFFA-08709C8F33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F5C9D7C-DAF4-4E7E-8D57-D29E1B9ABF3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B64CAD2-835C-4EA3-9641-F33BFB3D101D}">
      <dgm:prSet custT="1"/>
      <dgm:spPr/>
      <dgm:t>
        <a:bodyPr/>
        <a:lstStyle/>
        <a:p>
          <a:pPr rtl="0"/>
          <a:r>
            <a:rPr lang="nl-NL" sz="3200" dirty="0" smtClean="0"/>
            <a:t>Vroeger: El  of Voet</a:t>
          </a:r>
          <a:endParaRPr lang="nl-NL" sz="2400" dirty="0"/>
        </a:p>
      </dgm:t>
    </dgm:pt>
    <dgm:pt modelId="{897E4A29-B50F-4B57-B406-C154D4F58614}" type="parTrans" cxnId="{F3E586D0-5F8B-430B-BAA5-BAF57E0057F7}">
      <dgm:prSet/>
      <dgm:spPr/>
      <dgm:t>
        <a:bodyPr/>
        <a:lstStyle/>
        <a:p>
          <a:endParaRPr lang="nl-NL"/>
        </a:p>
      </dgm:t>
    </dgm:pt>
    <dgm:pt modelId="{87E32B3D-7BE3-42A6-8B9C-931EA45BC517}" type="sibTrans" cxnId="{F3E586D0-5F8B-430B-BAA5-BAF57E0057F7}">
      <dgm:prSet/>
      <dgm:spPr/>
      <dgm:t>
        <a:bodyPr/>
        <a:lstStyle/>
        <a:p>
          <a:endParaRPr lang="nl-NL"/>
        </a:p>
      </dgm:t>
    </dgm:pt>
    <dgm:pt modelId="{32D96A74-F778-40C6-9131-B17BC964B95A}" type="pres">
      <dgm:prSet presAssocID="{DF5C9D7C-DAF4-4E7E-8D57-D29E1B9AB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C47A456-F347-414E-8D37-56487747D060}" type="pres">
      <dgm:prSet presAssocID="{6B64CAD2-835C-4EA3-9641-F33BFB3D101D}" presName="parentText" presStyleLbl="node1" presStyleIdx="0" presStyleCnt="1" custScaleX="74156" custScaleY="57638" custLinFactNeighborX="-2899" custLinFactNeighborY="1303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7FDD125-DFBD-48CF-BC12-7ACB859B52CB}" type="presOf" srcId="{6B64CAD2-835C-4EA3-9641-F33BFB3D101D}" destId="{7C47A456-F347-414E-8D37-56487747D060}" srcOrd="0" destOrd="0" presId="urn:microsoft.com/office/officeart/2005/8/layout/vList2"/>
    <dgm:cxn modelId="{02574185-0FC0-4AEE-B88E-6BC37B4A60F5}" type="presOf" srcId="{DF5C9D7C-DAF4-4E7E-8D57-D29E1B9ABF3C}" destId="{32D96A74-F778-40C6-9131-B17BC964B95A}" srcOrd="0" destOrd="0" presId="urn:microsoft.com/office/officeart/2005/8/layout/vList2"/>
    <dgm:cxn modelId="{F3E586D0-5F8B-430B-BAA5-BAF57E0057F7}" srcId="{DF5C9D7C-DAF4-4E7E-8D57-D29E1B9ABF3C}" destId="{6B64CAD2-835C-4EA3-9641-F33BFB3D101D}" srcOrd="0" destOrd="0" parTransId="{897E4A29-B50F-4B57-B406-C154D4F58614}" sibTransId="{87E32B3D-7BE3-42A6-8B9C-931EA45BC517}"/>
    <dgm:cxn modelId="{3B921B7C-E800-403D-BCAD-BC192CC24C0B}" type="presParOf" srcId="{32D96A74-F778-40C6-9131-B17BC964B95A}" destId="{7C47A456-F347-414E-8D37-56487747D0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68DEA6E-2536-44D3-A065-CCBE526158C5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C56E7FE4-EA22-4B15-9E8E-6FFBC4242ACE}">
      <dgm:prSet/>
      <dgm:spPr/>
      <dgm:t>
        <a:bodyPr/>
        <a:lstStyle/>
        <a:p>
          <a:pPr rtl="0"/>
          <a:r>
            <a:rPr lang="nl-NL" dirty="0" smtClean="0"/>
            <a:t>Tegenwoordig is de meter is de eenheid van lengte</a:t>
          </a:r>
          <a:endParaRPr lang="nl-NL" dirty="0"/>
        </a:p>
      </dgm:t>
    </dgm:pt>
    <dgm:pt modelId="{742C60FA-74D3-45FB-8572-B546F9E6B63B}" type="parTrans" cxnId="{45DB8100-FF2E-4BBF-9807-F727AB974646}">
      <dgm:prSet/>
      <dgm:spPr/>
      <dgm:t>
        <a:bodyPr/>
        <a:lstStyle/>
        <a:p>
          <a:endParaRPr lang="nl-NL"/>
        </a:p>
      </dgm:t>
    </dgm:pt>
    <dgm:pt modelId="{33A32DD6-9BFC-47CB-BEE0-1BBC3155011D}" type="sibTrans" cxnId="{45DB8100-FF2E-4BBF-9807-F727AB974646}">
      <dgm:prSet/>
      <dgm:spPr/>
      <dgm:t>
        <a:bodyPr/>
        <a:lstStyle/>
        <a:p>
          <a:endParaRPr lang="nl-NL"/>
        </a:p>
      </dgm:t>
    </dgm:pt>
    <dgm:pt modelId="{2C529BCB-9C44-418F-86E6-A90333AE151D}" type="pres">
      <dgm:prSet presAssocID="{168DEA6E-2536-44D3-A065-CCBE526158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ED55C6C-B9BB-4206-A8D4-11EA4C5866CD}" type="pres">
      <dgm:prSet presAssocID="{C56E7FE4-EA22-4B15-9E8E-6FFBC4242A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DB8100-FF2E-4BBF-9807-F727AB974646}" srcId="{168DEA6E-2536-44D3-A065-CCBE526158C5}" destId="{C56E7FE4-EA22-4B15-9E8E-6FFBC4242ACE}" srcOrd="0" destOrd="0" parTransId="{742C60FA-74D3-45FB-8572-B546F9E6B63B}" sibTransId="{33A32DD6-9BFC-47CB-BEE0-1BBC3155011D}"/>
    <dgm:cxn modelId="{782A8BF2-6885-4786-9AD6-6AFBA605BFD7}" type="presOf" srcId="{C56E7FE4-EA22-4B15-9E8E-6FFBC4242ACE}" destId="{DED55C6C-B9BB-4206-A8D4-11EA4C5866CD}" srcOrd="0" destOrd="0" presId="urn:microsoft.com/office/officeart/2005/8/layout/vList2"/>
    <dgm:cxn modelId="{173EBAD2-35EB-4E70-BC57-67A1685A6389}" type="presOf" srcId="{168DEA6E-2536-44D3-A065-CCBE526158C5}" destId="{2C529BCB-9C44-418F-86E6-A90333AE151D}" srcOrd="0" destOrd="0" presId="urn:microsoft.com/office/officeart/2005/8/layout/vList2"/>
    <dgm:cxn modelId="{23D7E4E5-4BDC-4154-A1EC-24F2E41F5C08}" type="presParOf" srcId="{2C529BCB-9C44-418F-86E6-A90333AE151D}" destId="{DED55C6C-B9BB-4206-A8D4-11EA4C5866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3F08BAC-2C15-475B-9257-FB5911EEC27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23C254C-50A2-4A5C-84D5-6135C85ECD63}">
      <dgm:prSet/>
      <dgm:spPr/>
      <dgm:t>
        <a:bodyPr/>
        <a:lstStyle/>
        <a:p>
          <a:pPr algn="ctr" rtl="0"/>
          <a:r>
            <a:rPr lang="nl-NL" dirty="0" err="1" smtClean="0"/>
            <a:t>Prionen</a:t>
          </a:r>
          <a:r>
            <a:rPr lang="nl-NL" dirty="0" smtClean="0"/>
            <a:t>: gekke koeienziekte</a:t>
          </a:r>
          <a:endParaRPr lang="nl-NL" dirty="0"/>
        </a:p>
      </dgm:t>
    </dgm:pt>
    <dgm:pt modelId="{BFEF49F2-A5E1-4498-BA34-8B70F6457979}" type="parTrans" cxnId="{D41CEA74-F156-41F0-8CD2-0BF9180AF5B8}">
      <dgm:prSet/>
      <dgm:spPr/>
      <dgm:t>
        <a:bodyPr/>
        <a:lstStyle/>
        <a:p>
          <a:endParaRPr lang="nl-NL"/>
        </a:p>
      </dgm:t>
    </dgm:pt>
    <dgm:pt modelId="{CBAC0940-0055-4991-8E46-5997DD01DC9A}" type="sibTrans" cxnId="{D41CEA74-F156-41F0-8CD2-0BF9180AF5B8}">
      <dgm:prSet/>
      <dgm:spPr/>
      <dgm:t>
        <a:bodyPr/>
        <a:lstStyle/>
        <a:p>
          <a:endParaRPr lang="nl-NL"/>
        </a:p>
      </dgm:t>
    </dgm:pt>
    <dgm:pt modelId="{37DA7DC7-31E9-4464-B1E7-5D3204E2F28F}" type="pres">
      <dgm:prSet presAssocID="{23F08BAC-2C15-475B-9257-FB5911EEC2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308BD52-3864-4744-A1D7-F9D5DCC3CED7}" type="pres">
      <dgm:prSet presAssocID="{023C254C-50A2-4A5C-84D5-6135C85ECD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5D9B14A-C735-4062-88FD-A018BD16A934}" type="presOf" srcId="{23F08BAC-2C15-475B-9257-FB5911EEC278}" destId="{37DA7DC7-31E9-4464-B1E7-5D3204E2F28F}" srcOrd="0" destOrd="0" presId="urn:microsoft.com/office/officeart/2005/8/layout/vList2"/>
    <dgm:cxn modelId="{75956E55-AE48-41E1-99E5-4452143FBDDC}" type="presOf" srcId="{023C254C-50A2-4A5C-84D5-6135C85ECD63}" destId="{D308BD52-3864-4744-A1D7-F9D5DCC3CED7}" srcOrd="0" destOrd="0" presId="urn:microsoft.com/office/officeart/2005/8/layout/vList2"/>
    <dgm:cxn modelId="{D41CEA74-F156-41F0-8CD2-0BF9180AF5B8}" srcId="{23F08BAC-2C15-475B-9257-FB5911EEC278}" destId="{023C254C-50A2-4A5C-84D5-6135C85ECD63}" srcOrd="0" destOrd="0" parTransId="{BFEF49F2-A5E1-4498-BA34-8B70F6457979}" sibTransId="{CBAC0940-0055-4991-8E46-5997DD01DC9A}"/>
    <dgm:cxn modelId="{2FB0C127-9634-4A09-A9AA-5660C1F8DE63}" type="presParOf" srcId="{37DA7DC7-31E9-4464-B1E7-5D3204E2F28F}" destId="{D308BD52-3864-4744-A1D7-F9D5DCC3CE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05FAEB0-85BA-4701-92B3-E6FFA499722C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86A4C2-2FDE-4DFD-B756-542474E24BDB}">
      <dgm:prSet/>
      <dgm:spPr/>
      <dgm:t>
        <a:bodyPr/>
        <a:lstStyle/>
        <a:p>
          <a:pPr rtl="0"/>
          <a:r>
            <a:rPr lang="nl-NL" dirty="0" smtClean="0"/>
            <a:t>Een kwaadaardig </a:t>
          </a:r>
          <a:r>
            <a:rPr lang="nl-NL" dirty="0" err="1" smtClean="0"/>
            <a:t>prion</a:t>
          </a:r>
          <a:r>
            <a:rPr lang="nl-NL" dirty="0" smtClean="0"/>
            <a:t> wijzigt goedaardige </a:t>
          </a:r>
          <a:r>
            <a:rPr lang="nl-NL" dirty="0" err="1" smtClean="0"/>
            <a:t>prionen</a:t>
          </a:r>
          <a:r>
            <a:rPr lang="nl-NL" dirty="0" smtClean="0"/>
            <a:t> door de vorm op te leggen</a:t>
          </a:r>
          <a:endParaRPr lang="nl-NL" dirty="0"/>
        </a:p>
      </dgm:t>
    </dgm:pt>
    <dgm:pt modelId="{6FBAD3E8-3EEE-4420-9FCA-3438CCB7273A}" type="parTrans" cxnId="{50B597CE-0752-4765-8ED6-9C926BEB8A7D}">
      <dgm:prSet/>
      <dgm:spPr/>
      <dgm:t>
        <a:bodyPr/>
        <a:lstStyle/>
        <a:p>
          <a:endParaRPr lang="nl-NL"/>
        </a:p>
      </dgm:t>
    </dgm:pt>
    <dgm:pt modelId="{6413C9C6-BCB7-47F7-9CB9-0DDC66168488}" type="sibTrans" cxnId="{50B597CE-0752-4765-8ED6-9C926BEB8A7D}">
      <dgm:prSet/>
      <dgm:spPr/>
      <dgm:t>
        <a:bodyPr/>
        <a:lstStyle/>
        <a:p>
          <a:endParaRPr lang="nl-NL"/>
        </a:p>
      </dgm:t>
    </dgm:pt>
    <dgm:pt modelId="{B3EF114A-19A5-4BA1-98F8-3513083B57D4}" type="pres">
      <dgm:prSet presAssocID="{305FAEB0-85BA-4701-92B3-E6FFA49972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5FCEBADD-DB60-4A71-8C0D-6422A2DE770C}" type="pres">
      <dgm:prSet presAssocID="{305FAEB0-85BA-4701-92B3-E6FFA499722C}" presName="Name1" presStyleCnt="0"/>
      <dgm:spPr/>
    </dgm:pt>
    <dgm:pt modelId="{AC78728B-58DF-4A92-944A-D05DEC3B2D3E}" type="pres">
      <dgm:prSet presAssocID="{305FAEB0-85BA-4701-92B3-E6FFA499722C}" presName="cycle" presStyleCnt="0"/>
      <dgm:spPr/>
    </dgm:pt>
    <dgm:pt modelId="{2F815344-1803-4DEA-919A-CE304199631E}" type="pres">
      <dgm:prSet presAssocID="{305FAEB0-85BA-4701-92B3-E6FFA499722C}" presName="srcNode" presStyleLbl="node1" presStyleIdx="0" presStyleCnt="1"/>
      <dgm:spPr/>
    </dgm:pt>
    <dgm:pt modelId="{37216CE3-AFED-4304-952A-D51AB4260819}" type="pres">
      <dgm:prSet presAssocID="{305FAEB0-85BA-4701-92B3-E6FFA499722C}" presName="conn" presStyleLbl="parChTrans1D2" presStyleIdx="0" presStyleCnt="1"/>
      <dgm:spPr/>
      <dgm:t>
        <a:bodyPr/>
        <a:lstStyle/>
        <a:p>
          <a:endParaRPr lang="nl-NL"/>
        </a:p>
      </dgm:t>
    </dgm:pt>
    <dgm:pt modelId="{7D1DB633-1DDD-43D0-8CC0-DF648FFB8986}" type="pres">
      <dgm:prSet presAssocID="{305FAEB0-85BA-4701-92B3-E6FFA499722C}" presName="extraNode" presStyleLbl="node1" presStyleIdx="0" presStyleCnt="1"/>
      <dgm:spPr/>
    </dgm:pt>
    <dgm:pt modelId="{B967CE23-736F-4516-82E8-3AF4139987E1}" type="pres">
      <dgm:prSet presAssocID="{305FAEB0-85BA-4701-92B3-E6FFA499722C}" presName="dstNode" presStyleLbl="node1" presStyleIdx="0" presStyleCnt="1"/>
      <dgm:spPr/>
    </dgm:pt>
    <dgm:pt modelId="{92101D83-D1FA-4E02-92FA-81E21656FBA5}" type="pres">
      <dgm:prSet presAssocID="{2286A4C2-2FDE-4DFD-B756-542474E24BDB}" presName="text_1" presStyleLbl="node1" presStyleIdx="0" presStyleCnt="1" custScaleY="20235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BFFB60-F146-4726-A284-21FBA8D55808}" type="pres">
      <dgm:prSet presAssocID="{2286A4C2-2FDE-4DFD-B756-542474E24BDB}" presName="accent_1" presStyleCnt="0"/>
      <dgm:spPr/>
    </dgm:pt>
    <dgm:pt modelId="{5B6A9E72-6A5B-4652-A954-7708C9EBE79F}" type="pres">
      <dgm:prSet presAssocID="{2286A4C2-2FDE-4DFD-B756-542474E24BDB}" presName="accentRepeatNode" presStyleLbl="solidFgAcc1" presStyleIdx="0" presStyleCnt="1"/>
      <dgm:spPr/>
    </dgm:pt>
  </dgm:ptLst>
  <dgm:cxnLst>
    <dgm:cxn modelId="{F839C448-AA79-4010-8734-9A55736611F0}" type="presOf" srcId="{305FAEB0-85BA-4701-92B3-E6FFA499722C}" destId="{B3EF114A-19A5-4BA1-98F8-3513083B57D4}" srcOrd="0" destOrd="0" presId="urn:microsoft.com/office/officeart/2008/layout/VerticalCurvedList"/>
    <dgm:cxn modelId="{50B597CE-0752-4765-8ED6-9C926BEB8A7D}" srcId="{305FAEB0-85BA-4701-92B3-E6FFA499722C}" destId="{2286A4C2-2FDE-4DFD-B756-542474E24BDB}" srcOrd="0" destOrd="0" parTransId="{6FBAD3E8-3EEE-4420-9FCA-3438CCB7273A}" sibTransId="{6413C9C6-BCB7-47F7-9CB9-0DDC66168488}"/>
    <dgm:cxn modelId="{FBF5B1E3-9E97-4168-BB81-4E09440408FA}" type="presOf" srcId="{2286A4C2-2FDE-4DFD-B756-542474E24BDB}" destId="{92101D83-D1FA-4E02-92FA-81E21656FBA5}" srcOrd="0" destOrd="0" presId="urn:microsoft.com/office/officeart/2008/layout/VerticalCurvedList"/>
    <dgm:cxn modelId="{865AB47F-67E2-4AE0-BE31-6BC7877EF4DF}" type="presOf" srcId="{6413C9C6-BCB7-47F7-9CB9-0DDC66168488}" destId="{37216CE3-AFED-4304-952A-D51AB4260819}" srcOrd="0" destOrd="0" presId="urn:microsoft.com/office/officeart/2008/layout/VerticalCurvedList"/>
    <dgm:cxn modelId="{8D2D8FB0-4411-4C24-A024-54BA0BAD01F4}" type="presParOf" srcId="{B3EF114A-19A5-4BA1-98F8-3513083B57D4}" destId="{5FCEBADD-DB60-4A71-8C0D-6422A2DE770C}" srcOrd="0" destOrd="0" presId="urn:microsoft.com/office/officeart/2008/layout/VerticalCurvedList"/>
    <dgm:cxn modelId="{9035AF9F-464D-44C1-809E-E1C2EA6B18B8}" type="presParOf" srcId="{5FCEBADD-DB60-4A71-8C0D-6422A2DE770C}" destId="{AC78728B-58DF-4A92-944A-D05DEC3B2D3E}" srcOrd="0" destOrd="0" presId="urn:microsoft.com/office/officeart/2008/layout/VerticalCurvedList"/>
    <dgm:cxn modelId="{29B97276-C92F-4AD7-8E3D-815B101D8732}" type="presParOf" srcId="{AC78728B-58DF-4A92-944A-D05DEC3B2D3E}" destId="{2F815344-1803-4DEA-919A-CE304199631E}" srcOrd="0" destOrd="0" presId="urn:microsoft.com/office/officeart/2008/layout/VerticalCurvedList"/>
    <dgm:cxn modelId="{6DE63088-90A7-4D5B-9622-288E5C74C02E}" type="presParOf" srcId="{AC78728B-58DF-4A92-944A-D05DEC3B2D3E}" destId="{37216CE3-AFED-4304-952A-D51AB4260819}" srcOrd="1" destOrd="0" presId="urn:microsoft.com/office/officeart/2008/layout/VerticalCurvedList"/>
    <dgm:cxn modelId="{AAE40251-2EBF-4126-B9C1-BDAF1E05ABF5}" type="presParOf" srcId="{AC78728B-58DF-4A92-944A-D05DEC3B2D3E}" destId="{7D1DB633-1DDD-43D0-8CC0-DF648FFB8986}" srcOrd="2" destOrd="0" presId="urn:microsoft.com/office/officeart/2008/layout/VerticalCurvedList"/>
    <dgm:cxn modelId="{2CCA2DC2-B0C3-45E4-9616-25DBABDF4346}" type="presParOf" srcId="{AC78728B-58DF-4A92-944A-D05DEC3B2D3E}" destId="{B967CE23-736F-4516-82E8-3AF4139987E1}" srcOrd="3" destOrd="0" presId="urn:microsoft.com/office/officeart/2008/layout/VerticalCurvedList"/>
    <dgm:cxn modelId="{687B1C6C-C599-41F8-BD21-8C3A0CA85C9C}" type="presParOf" srcId="{5FCEBADD-DB60-4A71-8C0D-6422A2DE770C}" destId="{92101D83-D1FA-4E02-92FA-81E21656FBA5}" srcOrd="1" destOrd="0" presId="urn:microsoft.com/office/officeart/2008/layout/VerticalCurvedList"/>
    <dgm:cxn modelId="{24CB0208-CFCE-42B0-B02E-E8A35959C405}" type="presParOf" srcId="{5FCEBADD-DB60-4A71-8C0D-6422A2DE770C}" destId="{77BFFB60-F146-4726-A284-21FBA8D55808}" srcOrd="2" destOrd="0" presId="urn:microsoft.com/office/officeart/2008/layout/VerticalCurvedList"/>
    <dgm:cxn modelId="{A04BEF6A-049A-463A-B4F6-E8DBD1E0337F}" type="presParOf" srcId="{77BFFB60-F146-4726-A284-21FBA8D55808}" destId="{5B6A9E72-6A5B-4652-A954-7708C9EBE7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88956B5-B770-411E-BABE-E61D76D6F87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C292182-07D1-4362-9138-2ABABA0B5455}">
      <dgm:prSet/>
      <dgm:spPr/>
      <dgm:t>
        <a:bodyPr/>
        <a:lstStyle/>
        <a:p>
          <a:pPr rtl="0"/>
          <a:r>
            <a:rPr lang="nl-NL" smtClean="0"/>
            <a:t>Prionen: gekke koeienziekte II</a:t>
          </a:r>
          <a:endParaRPr lang="nl-NL"/>
        </a:p>
      </dgm:t>
    </dgm:pt>
    <dgm:pt modelId="{2C463D21-42A4-4670-B000-B75B1887ADAF}" type="parTrans" cxnId="{28504DF6-503C-4DE9-B5B3-0445652CD40E}">
      <dgm:prSet/>
      <dgm:spPr/>
      <dgm:t>
        <a:bodyPr/>
        <a:lstStyle/>
        <a:p>
          <a:endParaRPr lang="nl-NL"/>
        </a:p>
      </dgm:t>
    </dgm:pt>
    <dgm:pt modelId="{3CCCCB9C-EEEC-47AF-A10C-9175D2CEBA3D}" type="sibTrans" cxnId="{28504DF6-503C-4DE9-B5B3-0445652CD40E}">
      <dgm:prSet/>
      <dgm:spPr/>
      <dgm:t>
        <a:bodyPr/>
        <a:lstStyle/>
        <a:p>
          <a:endParaRPr lang="nl-NL"/>
        </a:p>
      </dgm:t>
    </dgm:pt>
    <dgm:pt modelId="{48114505-EA73-44B7-BD39-19ACDDEC5C27}" type="pres">
      <dgm:prSet presAssocID="{588956B5-B770-411E-BABE-E61D76D6F8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5F57B67-17E3-4D4D-AC3C-185422371E40}" type="pres">
      <dgm:prSet presAssocID="{2C292182-07D1-4362-9138-2ABABA0B54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1858D0-04B9-45B8-B379-7A60D2AED82D}" type="presOf" srcId="{588956B5-B770-411E-BABE-E61D76D6F871}" destId="{48114505-EA73-44B7-BD39-19ACDDEC5C27}" srcOrd="0" destOrd="0" presId="urn:microsoft.com/office/officeart/2005/8/layout/vList2"/>
    <dgm:cxn modelId="{EEB76CB7-FC99-497C-9E31-637783F3E931}" type="presOf" srcId="{2C292182-07D1-4362-9138-2ABABA0B5455}" destId="{95F57B67-17E3-4D4D-AC3C-185422371E40}" srcOrd="0" destOrd="0" presId="urn:microsoft.com/office/officeart/2005/8/layout/vList2"/>
    <dgm:cxn modelId="{28504DF6-503C-4DE9-B5B3-0445652CD40E}" srcId="{588956B5-B770-411E-BABE-E61D76D6F871}" destId="{2C292182-07D1-4362-9138-2ABABA0B5455}" srcOrd="0" destOrd="0" parTransId="{2C463D21-42A4-4670-B000-B75B1887ADAF}" sibTransId="{3CCCCB9C-EEEC-47AF-A10C-9175D2CEBA3D}"/>
    <dgm:cxn modelId="{EF626472-A97E-4017-8183-E99D804BA853}" type="presParOf" srcId="{48114505-EA73-44B7-BD39-19ACDDEC5C27}" destId="{95F57B67-17E3-4D4D-AC3C-185422371E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6A9EDBB-112F-4733-BBC0-7701EBD8626E}" type="doc">
      <dgm:prSet loTypeId="urn:microsoft.com/office/officeart/2005/8/layout/target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367B107E-66F3-43BE-9D55-E7A91AA271B2}">
      <dgm:prSet/>
      <dgm:spPr/>
      <dgm:t>
        <a:bodyPr/>
        <a:lstStyle/>
        <a:p>
          <a:pPr rtl="0"/>
          <a:r>
            <a:rPr lang="nl-NL" smtClean="0"/>
            <a:t>Het prion komt binnen via het eten van vlees</a:t>
          </a:r>
          <a:endParaRPr lang="nl-NL"/>
        </a:p>
      </dgm:t>
    </dgm:pt>
    <dgm:pt modelId="{656B6757-D8C4-4534-83E4-966454622E25}" type="parTrans" cxnId="{5158CA4F-8339-4D28-B727-D05C1B4FF70E}">
      <dgm:prSet/>
      <dgm:spPr/>
      <dgm:t>
        <a:bodyPr/>
        <a:lstStyle/>
        <a:p>
          <a:endParaRPr lang="nl-NL"/>
        </a:p>
      </dgm:t>
    </dgm:pt>
    <dgm:pt modelId="{3D5D2331-68A9-4691-AA92-D0374047D57C}" type="sibTrans" cxnId="{5158CA4F-8339-4D28-B727-D05C1B4FF70E}">
      <dgm:prSet/>
      <dgm:spPr/>
      <dgm:t>
        <a:bodyPr/>
        <a:lstStyle/>
        <a:p>
          <a:endParaRPr lang="nl-NL"/>
        </a:p>
      </dgm:t>
    </dgm:pt>
    <dgm:pt modelId="{FC9FE585-E98F-457D-BB4B-E862EE39B1C6}">
      <dgm:prSet/>
      <dgm:spPr/>
      <dgm:t>
        <a:bodyPr/>
        <a:lstStyle/>
        <a:p>
          <a:pPr rtl="0"/>
          <a:r>
            <a:rPr lang="nl-NL" smtClean="0"/>
            <a:t>Het prion kan bij de mens Creutzfeld-Jacob ontwikkelen als je daar erfelijk aanleg voor hebt</a:t>
          </a:r>
          <a:endParaRPr lang="nl-NL"/>
        </a:p>
      </dgm:t>
    </dgm:pt>
    <dgm:pt modelId="{87F917EF-87EB-4BE3-960F-C94250BD70C1}" type="parTrans" cxnId="{143D3A79-B484-4F5F-A4B9-4EC8FE02816A}">
      <dgm:prSet/>
      <dgm:spPr/>
      <dgm:t>
        <a:bodyPr/>
        <a:lstStyle/>
        <a:p>
          <a:endParaRPr lang="nl-NL"/>
        </a:p>
      </dgm:t>
    </dgm:pt>
    <dgm:pt modelId="{BDD192DF-24D3-4297-B76F-24201A673F55}" type="sibTrans" cxnId="{143D3A79-B484-4F5F-A4B9-4EC8FE02816A}">
      <dgm:prSet/>
      <dgm:spPr/>
      <dgm:t>
        <a:bodyPr/>
        <a:lstStyle/>
        <a:p>
          <a:endParaRPr lang="nl-NL"/>
        </a:p>
      </dgm:t>
    </dgm:pt>
    <dgm:pt modelId="{8F29FD5F-FF2A-4A2F-837D-3CB0E656323B}">
      <dgm:prSet/>
      <dgm:spPr/>
      <dgm:t>
        <a:bodyPr/>
        <a:lstStyle/>
        <a:p>
          <a:pPr rtl="0"/>
          <a:r>
            <a:rPr lang="nl-NL" smtClean="0"/>
            <a:t>Je krijgt tintelingen in de armen, moeite met lopen en spiertrekkingen, geheugenverlies en uiteindelijk ga je dood.</a:t>
          </a:r>
          <a:endParaRPr lang="nl-NL"/>
        </a:p>
      </dgm:t>
    </dgm:pt>
    <dgm:pt modelId="{F780D673-1557-4BC7-91FD-D4B57BABCA24}" type="parTrans" cxnId="{10BBD9BD-B845-4D64-AA19-E57DC0F55055}">
      <dgm:prSet/>
      <dgm:spPr/>
      <dgm:t>
        <a:bodyPr/>
        <a:lstStyle/>
        <a:p>
          <a:endParaRPr lang="nl-NL"/>
        </a:p>
      </dgm:t>
    </dgm:pt>
    <dgm:pt modelId="{D84A7BF7-B991-4BA4-84FF-7A66217A50DF}" type="sibTrans" cxnId="{10BBD9BD-B845-4D64-AA19-E57DC0F55055}">
      <dgm:prSet/>
      <dgm:spPr/>
      <dgm:t>
        <a:bodyPr/>
        <a:lstStyle/>
        <a:p>
          <a:endParaRPr lang="nl-NL"/>
        </a:p>
      </dgm:t>
    </dgm:pt>
    <dgm:pt modelId="{DCB5DF9A-3982-40C2-A55F-3AA13AB55D97}">
      <dgm:prSet/>
      <dgm:spPr/>
      <dgm:t>
        <a:bodyPr/>
        <a:lstStyle/>
        <a:p>
          <a:pPr rtl="0"/>
          <a:r>
            <a:rPr lang="nl-NL" dirty="0" smtClean="0"/>
            <a:t>Ze maken de cellen stuk en maken zeer kleine gaten in de hersenen.</a:t>
          </a:r>
          <a:endParaRPr lang="nl-NL" dirty="0"/>
        </a:p>
      </dgm:t>
    </dgm:pt>
    <dgm:pt modelId="{E2AF0838-269C-4588-B5E5-E1EE983E504A}" type="parTrans" cxnId="{83370A75-323B-4290-A395-C5D7FCB007BB}">
      <dgm:prSet/>
      <dgm:spPr/>
      <dgm:t>
        <a:bodyPr/>
        <a:lstStyle/>
        <a:p>
          <a:endParaRPr lang="nl-NL"/>
        </a:p>
      </dgm:t>
    </dgm:pt>
    <dgm:pt modelId="{48283625-29B7-434B-9F62-CCBF7DA16A6F}" type="sibTrans" cxnId="{83370A75-323B-4290-A395-C5D7FCB007BB}">
      <dgm:prSet/>
      <dgm:spPr/>
      <dgm:t>
        <a:bodyPr/>
        <a:lstStyle/>
        <a:p>
          <a:endParaRPr lang="nl-NL"/>
        </a:p>
      </dgm:t>
    </dgm:pt>
    <dgm:pt modelId="{F65A673A-DA09-4868-8F35-31D23F2A02BB}">
      <dgm:prSet/>
      <dgm:spPr/>
      <dgm:t>
        <a:bodyPr/>
        <a:lstStyle/>
        <a:p>
          <a:pPr rtl="0"/>
          <a:r>
            <a:rPr lang="nl-NL" smtClean="0"/>
            <a:t>Sinds een paar jaar controle van alle slachtdieren op aanwezigheid van kwaadaardige prionen</a:t>
          </a:r>
          <a:endParaRPr lang="nl-NL"/>
        </a:p>
      </dgm:t>
    </dgm:pt>
    <dgm:pt modelId="{1EDCAB5A-2BAF-4F68-9791-150EDFF5422F}" type="parTrans" cxnId="{D57BDB09-1F32-4EE7-9B9C-FE0603EB7211}">
      <dgm:prSet/>
      <dgm:spPr/>
      <dgm:t>
        <a:bodyPr/>
        <a:lstStyle/>
        <a:p>
          <a:endParaRPr lang="nl-NL"/>
        </a:p>
      </dgm:t>
    </dgm:pt>
    <dgm:pt modelId="{6439D393-347D-4374-8C5B-4016DC1C467A}" type="sibTrans" cxnId="{D57BDB09-1F32-4EE7-9B9C-FE0603EB7211}">
      <dgm:prSet/>
      <dgm:spPr/>
      <dgm:t>
        <a:bodyPr/>
        <a:lstStyle/>
        <a:p>
          <a:endParaRPr lang="nl-NL"/>
        </a:p>
      </dgm:t>
    </dgm:pt>
    <dgm:pt modelId="{E8ABC49A-0C2C-4E53-90ED-0165F8A03439}" type="pres">
      <dgm:prSet presAssocID="{86A9EDBB-112F-4733-BBC0-7701EBD8626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28B058D-EA8A-41D6-B363-C87E67BB9D02}" type="pres">
      <dgm:prSet presAssocID="{367B107E-66F3-43BE-9D55-E7A91AA271B2}" presName="circle1" presStyleLbl="node1" presStyleIdx="0" presStyleCnt="5"/>
      <dgm:spPr/>
    </dgm:pt>
    <dgm:pt modelId="{082EA2F1-21C5-41B7-BF79-DDB26A518AB8}" type="pres">
      <dgm:prSet presAssocID="{367B107E-66F3-43BE-9D55-E7A91AA271B2}" presName="space" presStyleCnt="0"/>
      <dgm:spPr/>
    </dgm:pt>
    <dgm:pt modelId="{3B0BE2BF-5ECE-4A17-BC53-1FAD2443B655}" type="pres">
      <dgm:prSet presAssocID="{367B107E-66F3-43BE-9D55-E7A91AA271B2}" presName="rect1" presStyleLbl="alignAcc1" presStyleIdx="0" presStyleCnt="5"/>
      <dgm:spPr/>
      <dgm:t>
        <a:bodyPr/>
        <a:lstStyle/>
        <a:p>
          <a:endParaRPr lang="nl-NL"/>
        </a:p>
      </dgm:t>
    </dgm:pt>
    <dgm:pt modelId="{1CE9C4EC-5710-4EFF-B467-ED0FA133C4CF}" type="pres">
      <dgm:prSet presAssocID="{FC9FE585-E98F-457D-BB4B-E862EE39B1C6}" presName="vertSpace2" presStyleLbl="node1" presStyleIdx="0" presStyleCnt="5"/>
      <dgm:spPr/>
    </dgm:pt>
    <dgm:pt modelId="{7E13B0C6-4601-4C4B-B0EB-39F1EC1EEA44}" type="pres">
      <dgm:prSet presAssocID="{FC9FE585-E98F-457D-BB4B-E862EE39B1C6}" presName="circle2" presStyleLbl="node1" presStyleIdx="1" presStyleCnt="5"/>
      <dgm:spPr/>
    </dgm:pt>
    <dgm:pt modelId="{E479C90F-EC7E-47F4-9EF7-0E4E9FCBCC46}" type="pres">
      <dgm:prSet presAssocID="{FC9FE585-E98F-457D-BB4B-E862EE39B1C6}" presName="rect2" presStyleLbl="alignAcc1" presStyleIdx="1" presStyleCnt="5"/>
      <dgm:spPr/>
      <dgm:t>
        <a:bodyPr/>
        <a:lstStyle/>
        <a:p>
          <a:endParaRPr lang="nl-NL"/>
        </a:p>
      </dgm:t>
    </dgm:pt>
    <dgm:pt modelId="{C2D1E781-A158-430E-9746-8CB3DDEC6A28}" type="pres">
      <dgm:prSet presAssocID="{8F29FD5F-FF2A-4A2F-837D-3CB0E656323B}" presName="vertSpace3" presStyleLbl="node1" presStyleIdx="1" presStyleCnt="5"/>
      <dgm:spPr/>
    </dgm:pt>
    <dgm:pt modelId="{9FAD4CE5-0748-48AA-A480-C034267D9BE0}" type="pres">
      <dgm:prSet presAssocID="{8F29FD5F-FF2A-4A2F-837D-3CB0E656323B}" presName="circle3" presStyleLbl="node1" presStyleIdx="2" presStyleCnt="5"/>
      <dgm:spPr/>
    </dgm:pt>
    <dgm:pt modelId="{9197AC62-1C38-4471-A0F9-C01322D262E2}" type="pres">
      <dgm:prSet presAssocID="{8F29FD5F-FF2A-4A2F-837D-3CB0E656323B}" presName="rect3" presStyleLbl="alignAcc1" presStyleIdx="2" presStyleCnt="5"/>
      <dgm:spPr/>
      <dgm:t>
        <a:bodyPr/>
        <a:lstStyle/>
        <a:p>
          <a:endParaRPr lang="nl-NL"/>
        </a:p>
      </dgm:t>
    </dgm:pt>
    <dgm:pt modelId="{8C28D164-92C5-43D0-AF1C-F09D6DA109F5}" type="pres">
      <dgm:prSet presAssocID="{DCB5DF9A-3982-40C2-A55F-3AA13AB55D97}" presName="vertSpace4" presStyleLbl="node1" presStyleIdx="2" presStyleCnt="5"/>
      <dgm:spPr/>
    </dgm:pt>
    <dgm:pt modelId="{BC333BBD-C141-4D68-96FD-C3BE9E455BF2}" type="pres">
      <dgm:prSet presAssocID="{DCB5DF9A-3982-40C2-A55F-3AA13AB55D97}" presName="circle4" presStyleLbl="node1" presStyleIdx="3" presStyleCnt="5"/>
      <dgm:spPr/>
    </dgm:pt>
    <dgm:pt modelId="{B0179F4F-30D1-4352-AB93-672778B9336D}" type="pres">
      <dgm:prSet presAssocID="{DCB5DF9A-3982-40C2-A55F-3AA13AB55D97}" presName="rect4" presStyleLbl="alignAcc1" presStyleIdx="3" presStyleCnt="5"/>
      <dgm:spPr/>
      <dgm:t>
        <a:bodyPr/>
        <a:lstStyle/>
        <a:p>
          <a:endParaRPr lang="nl-NL"/>
        </a:p>
      </dgm:t>
    </dgm:pt>
    <dgm:pt modelId="{42896A06-EF2C-45E9-9297-E9CECF15DF4E}" type="pres">
      <dgm:prSet presAssocID="{F65A673A-DA09-4868-8F35-31D23F2A02BB}" presName="vertSpace5" presStyleLbl="node1" presStyleIdx="3" presStyleCnt="5"/>
      <dgm:spPr/>
    </dgm:pt>
    <dgm:pt modelId="{32F64517-A02F-42BF-AAEB-A8DA8A2532A0}" type="pres">
      <dgm:prSet presAssocID="{F65A673A-DA09-4868-8F35-31D23F2A02BB}" presName="circle5" presStyleLbl="node1" presStyleIdx="4" presStyleCnt="5"/>
      <dgm:spPr/>
    </dgm:pt>
    <dgm:pt modelId="{3D3E5FA6-3CCD-4E4B-933C-6025707CF540}" type="pres">
      <dgm:prSet presAssocID="{F65A673A-DA09-4868-8F35-31D23F2A02BB}" presName="rect5" presStyleLbl="alignAcc1" presStyleIdx="4" presStyleCnt="5"/>
      <dgm:spPr/>
      <dgm:t>
        <a:bodyPr/>
        <a:lstStyle/>
        <a:p>
          <a:endParaRPr lang="nl-NL"/>
        </a:p>
      </dgm:t>
    </dgm:pt>
    <dgm:pt modelId="{4355D0FB-AFEA-429B-96F5-84F6B2D4A632}" type="pres">
      <dgm:prSet presAssocID="{367B107E-66F3-43BE-9D55-E7A91AA271B2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F8A085-0967-4FD0-8CA2-3172E1405D54}" type="pres">
      <dgm:prSet presAssocID="{FC9FE585-E98F-457D-BB4B-E862EE39B1C6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D2CE40-0DFD-4444-AB72-98A1A961977D}" type="pres">
      <dgm:prSet presAssocID="{8F29FD5F-FF2A-4A2F-837D-3CB0E656323B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20C1DA-D4BE-47EA-B02A-26B3FEEE3E7E}" type="pres">
      <dgm:prSet presAssocID="{DCB5DF9A-3982-40C2-A55F-3AA13AB55D97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AFD724-F9A1-48FA-943A-B1C0806B93D7}" type="pres">
      <dgm:prSet presAssocID="{F65A673A-DA09-4868-8F35-31D23F2A02B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972F6F7-B663-445E-80B1-B50CF05902C3}" type="presOf" srcId="{F65A673A-DA09-4868-8F35-31D23F2A02BB}" destId="{33AFD724-F9A1-48FA-943A-B1C0806B93D7}" srcOrd="1" destOrd="0" presId="urn:microsoft.com/office/officeart/2005/8/layout/target3"/>
    <dgm:cxn modelId="{7758E139-1646-4401-996D-3B7F00751515}" type="presOf" srcId="{DCB5DF9A-3982-40C2-A55F-3AA13AB55D97}" destId="{2A20C1DA-D4BE-47EA-B02A-26B3FEEE3E7E}" srcOrd="1" destOrd="0" presId="urn:microsoft.com/office/officeart/2005/8/layout/target3"/>
    <dgm:cxn modelId="{7BE4CEF7-45B0-4328-84E2-25B5C16F768B}" type="presOf" srcId="{8F29FD5F-FF2A-4A2F-837D-3CB0E656323B}" destId="{9197AC62-1C38-4471-A0F9-C01322D262E2}" srcOrd="0" destOrd="0" presId="urn:microsoft.com/office/officeart/2005/8/layout/target3"/>
    <dgm:cxn modelId="{E678BAE6-18B1-47F4-B4A3-85B0874DB847}" type="presOf" srcId="{8F29FD5F-FF2A-4A2F-837D-3CB0E656323B}" destId="{BDD2CE40-0DFD-4444-AB72-98A1A961977D}" srcOrd="1" destOrd="0" presId="urn:microsoft.com/office/officeart/2005/8/layout/target3"/>
    <dgm:cxn modelId="{29D628EA-B2F8-48DF-80CF-3A51646D9B01}" type="presOf" srcId="{FC9FE585-E98F-457D-BB4B-E862EE39B1C6}" destId="{E479C90F-EC7E-47F4-9EF7-0E4E9FCBCC46}" srcOrd="0" destOrd="0" presId="urn:microsoft.com/office/officeart/2005/8/layout/target3"/>
    <dgm:cxn modelId="{5158CA4F-8339-4D28-B727-D05C1B4FF70E}" srcId="{86A9EDBB-112F-4733-BBC0-7701EBD8626E}" destId="{367B107E-66F3-43BE-9D55-E7A91AA271B2}" srcOrd="0" destOrd="0" parTransId="{656B6757-D8C4-4534-83E4-966454622E25}" sibTransId="{3D5D2331-68A9-4691-AA92-D0374047D57C}"/>
    <dgm:cxn modelId="{DD302B1A-628E-419B-9364-912B47C67C25}" type="presOf" srcId="{F65A673A-DA09-4868-8F35-31D23F2A02BB}" destId="{3D3E5FA6-3CCD-4E4B-933C-6025707CF540}" srcOrd="0" destOrd="0" presId="urn:microsoft.com/office/officeart/2005/8/layout/target3"/>
    <dgm:cxn modelId="{E73583FE-569E-4996-9D5D-63F7F057FE60}" type="presOf" srcId="{86A9EDBB-112F-4733-BBC0-7701EBD8626E}" destId="{E8ABC49A-0C2C-4E53-90ED-0165F8A03439}" srcOrd="0" destOrd="0" presId="urn:microsoft.com/office/officeart/2005/8/layout/target3"/>
    <dgm:cxn modelId="{83370A75-323B-4290-A395-C5D7FCB007BB}" srcId="{86A9EDBB-112F-4733-BBC0-7701EBD8626E}" destId="{DCB5DF9A-3982-40C2-A55F-3AA13AB55D97}" srcOrd="3" destOrd="0" parTransId="{E2AF0838-269C-4588-B5E5-E1EE983E504A}" sibTransId="{48283625-29B7-434B-9F62-CCBF7DA16A6F}"/>
    <dgm:cxn modelId="{2ADFEF55-7D18-4146-B994-15E3829BF384}" type="presOf" srcId="{367B107E-66F3-43BE-9D55-E7A91AA271B2}" destId="{4355D0FB-AFEA-429B-96F5-84F6B2D4A632}" srcOrd="1" destOrd="0" presId="urn:microsoft.com/office/officeart/2005/8/layout/target3"/>
    <dgm:cxn modelId="{143D3A79-B484-4F5F-A4B9-4EC8FE02816A}" srcId="{86A9EDBB-112F-4733-BBC0-7701EBD8626E}" destId="{FC9FE585-E98F-457D-BB4B-E862EE39B1C6}" srcOrd="1" destOrd="0" parTransId="{87F917EF-87EB-4BE3-960F-C94250BD70C1}" sibTransId="{BDD192DF-24D3-4297-B76F-24201A673F55}"/>
    <dgm:cxn modelId="{75151211-9B0D-445D-BCCC-233AE4C0CE6C}" type="presOf" srcId="{367B107E-66F3-43BE-9D55-E7A91AA271B2}" destId="{3B0BE2BF-5ECE-4A17-BC53-1FAD2443B655}" srcOrd="0" destOrd="0" presId="urn:microsoft.com/office/officeart/2005/8/layout/target3"/>
    <dgm:cxn modelId="{AA49B812-C532-40FB-BFB7-2A838E495CB4}" type="presOf" srcId="{DCB5DF9A-3982-40C2-A55F-3AA13AB55D97}" destId="{B0179F4F-30D1-4352-AB93-672778B9336D}" srcOrd="0" destOrd="0" presId="urn:microsoft.com/office/officeart/2005/8/layout/target3"/>
    <dgm:cxn modelId="{DC062C15-8AC8-4EAC-9032-69AEE5AD85A3}" type="presOf" srcId="{FC9FE585-E98F-457D-BB4B-E862EE39B1C6}" destId="{8BF8A085-0967-4FD0-8CA2-3172E1405D54}" srcOrd="1" destOrd="0" presId="urn:microsoft.com/office/officeart/2005/8/layout/target3"/>
    <dgm:cxn modelId="{D57BDB09-1F32-4EE7-9B9C-FE0603EB7211}" srcId="{86A9EDBB-112F-4733-BBC0-7701EBD8626E}" destId="{F65A673A-DA09-4868-8F35-31D23F2A02BB}" srcOrd="4" destOrd="0" parTransId="{1EDCAB5A-2BAF-4F68-9791-150EDFF5422F}" sibTransId="{6439D393-347D-4374-8C5B-4016DC1C467A}"/>
    <dgm:cxn modelId="{10BBD9BD-B845-4D64-AA19-E57DC0F55055}" srcId="{86A9EDBB-112F-4733-BBC0-7701EBD8626E}" destId="{8F29FD5F-FF2A-4A2F-837D-3CB0E656323B}" srcOrd="2" destOrd="0" parTransId="{F780D673-1557-4BC7-91FD-D4B57BABCA24}" sibTransId="{D84A7BF7-B991-4BA4-84FF-7A66217A50DF}"/>
    <dgm:cxn modelId="{117351E0-7039-4EF1-94A6-047DA0089B0F}" type="presParOf" srcId="{E8ABC49A-0C2C-4E53-90ED-0165F8A03439}" destId="{D28B058D-EA8A-41D6-B363-C87E67BB9D02}" srcOrd="0" destOrd="0" presId="urn:microsoft.com/office/officeart/2005/8/layout/target3"/>
    <dgm:cxn modelId="{3DF1B012-A4D7-4682-B06F-6F6CBE4C064F}" type="presParOf" srcId="{E8ABC49A-0C2C-4E53-90ED-0165F8A03439}" destId="{082EA2F1-21C5-41B7-BF79-DDB26A518AB8}" srcOrd="1" destOrd="0" presId="urn:microsoft.com/office/officeart/2005/8/layout/target3"/>
    <dgm:cxn modelId="{0562577B-EE02-44B7-A3DC-3E994634B3B5}" type="presParOf" srcId="{E8ABC49A-0C2C-4E53-90ED-0165F8A03439}" destId="{3B0BE2BF-5ECE-4A17-BC53-1FAD2443B655}" srcOrd="2" destOrd="0" presId="urn:microsoft.com/office/officeart/2005/8/layout/target3"/>
    <dgm:cxn modelId="{FD66ED24-DE0E-4F11-A962-5D08405FC6C7}" type="presParOf" srcId="{E8ABC49A-0C2C-4E53-90ED-0165F8A03439}" destId="{1CE9C4EC-5710-4EFF-B467-ED0FA133C4CF}" srcOrd="3" destOrd="0" presId="urn:microsoft.com/office/officeart/2005/8/layout/target3"/>
    <dgm:cxn modelId="{6C8DC503-2229-4282-83D6-0887DEB5513E}" type="presParOf" srcId="{E8ABC49A-0C2C-4E53-90ED-0165F8A03439}" destId="{7E13B0C6-4601-4C4B-B0EB-39F1EC1EEA44}" srcOrd="4" destOrd="0" presId="urn:microsoft.com/office/officeart/2005/8/layout/target3"/>
    <dgm:cxn modelId="{75AF89B6-2B3F-494F-BD33-BF7C27D42BD7}" type="presParOf" srcId="{E8ABC49A-0C2C-4E53-90ED-0165F8A03439}" destId="{E479C90F-EC7E-47F4-9EF7-0E4E9FCBCC46}" srcOrd="5" destOrd="0" presId="urn:microsoft.com/office/officeart/2005/8/layout/target3"/>
    <dgm:cxn modelId="{F957E7CE-13CD-4281-A14F-F0921A51D5A8}" type="presParOf" srcId="{E8ABC49A-0C2C-4E53-90ED-0165F8A03439}" destId="{C2D1E781-A158-430E-9746-8CB3DDEC6A28}" srcOrd="6" destOrd="0" presId="urn:microsoft.com/office/officeart/2005/8/layout/target3"/>
    <dgm:cxn modelId="{0B6CD469-BF5D-4546-817E-F00C1A70D037}" type="presParOf" srcId="{E8ABC49A-0C2C-4E53-90ED-0165F8A03439}" destId="{9FAD4CE5-0748-48AA-A480-C034267D9BE0}" srcOrd="7" destOrd="0" presId="urn:microsoft.com/office/officeart/2005/8/layout/target3"/>
    <dgm:cxn modelId="{A8794C30-2524-4B49-9E3F-0C4475203C2A}" type="presParOf" srcId="{E8ABC49A-0C2C-4E53-90ED-0165F8A03439}" destId="{9197AC62-1C38-4471-A0F9-C01322D262E2}" srcOrd="8" destOrd="0" presId="urn:microsoft.com/office/officeart/2005/8/layout/target3"/>
    <dgm:cxn modelId="{A6C8D43A-28E6-44BB-8F08-993FBAA828C9}" type="presParOf" srcId="{E8ABC49A-0C2C-4E53-90ED-0165F8A03439}" destId="{8C28D164-92C5-43D0-AF1C-F09D6DA109F5}" srcOrd="9" destOrd="0" presId="urn:microsoft.com/office/officeart/2005/8/layout/target3"/>
    <dgm:cxn modelId="{7271F59A-B0A4-478E-BD19-80EB9D3A3052}" type="presParOf" srcId="{E8ABC49A-0C2C-4E53-90ED-0165F8A03439}" destId="{BC333BBD-C141-4D68-96FD-C3BE9E455BF2}" srcOrd="10" destOrd="0" presId="urn:microsoft.com/office/officeart/2005/8/layout/target3"/>
    <dgm:cxn modelId="{D8DA8C51-58A9-4A74-B953-A1B1B9C857A6}" type="presParOf" srcId="{E8ABC49A-0C2C-4E53-90ED-0165F8A03439}" destId="{B0179F4F-30D1-4352-AB93-672778B9336D}" srcOrd="11" destOrd="0" presId="urn:microsoft.com/office/officeart/2005/8/layout/target3"/>
    <dgm:cxn modelId="{5D9FC6A0-ADD4-40A7-84CE-0A75DA0865C5}" type="presParOf" srcId="{E8ABC49A-0C2C-4E53-90ED-0165F8A03439}" destId="{42896A06-EF2C-45E9-9297-E9CECF15DF4E}" srcOrd="12" destOrd="0" presId="urn:microsoft.com/office/officeart/2005/8/layout/target3"/>
    <dgm:cxn modelId="{27476815-E175-4C28-8414-535CD4B1CC1C}" type="presParOf" srcId="{E8ABC49A-0C2C-4E53-90ED-0165F8A03439}" destId="{32F64517-A02F-42BF-AAEB-A8DA8A2532A0}" srcOrd="13" destOrd="0" presId="urn:microsoft.com/office/officeart/2005/8/layout/target3"/>
    <dgm:cxn modelId="{12F51760-AA94-4AB8-9FED-87131F6CE4DD}" type="presParOf" srcId="{E8ABC49A-0C2C-4E53-90ED-0165F8A03439}" destId="{3D3E5FA6-3CCD-4E4B-933C-6025707CF540}" srcOrd="14" destOrd="0" presId="urn:microsoft.com/office/officeart/2005/8/layout/target3"/>
    <dgm:cxn modelId="{E412F8C7-5D20-4F02-BEE0-68A22F8C8D54}" type="presParOf" srcId="{E8ABC49A-0C2C-4E53-90ED-0165F8A03439}" destId="{4355D0FB-AFEA-429B-96F5-84F6B2D4A632}" srcOrd="15" destOrd="0" presId="urn:microsoft.com/office/officeart/2005/8/layout/target3"/>
    <dgm:cxn modelId="{FB38DE91-A7FE-43EF-B051-B6BE935A6891}" type="presParOf" srcId="{E8ABC49A-0C2C-4E53-90ED-0165F8A03439}" destId="{8BF8A085-0967-4FD0-8CA2-3172E1405D54}" srcOrd="16" destOrd="0" presId="urn:microsoft.com/office/officeart/2005/8/layout/target3"/>
    <dgm:cxn modelId="{D7C863DC-BE0A-4432-A1B6-AC9F8D5996CA}" type="presParOf" srcId="{E8ABC49A-0C2C-4E53-90ED-0165F8A03439}" destId="{BDD2CE40-0DFD-4444-AB72-98A1A961977D}" srcOrd="17" destOrd="0" presId="urn:microsoft.com/office/officeart/2005/8/layout/target3"/>
    <dgm:cxn modelId="{A5AE35C4-F76B-4F72-8BB7-0E660E33259C}" type="presParOf" srcId="{E8ABC49A-0C2C-4E53-90ED-0165F8A03439}" destId="{2A20C1DA-D4BE-47EA-B02A-26B3FEEE3E7E}" srcOrd="18" destOrd="0" presId="urn:microsoft.com/office/officeart/2005/8/layout/target3"/>
    <dgm:cxn modelId="{75A23DA1-88ED-4886-BDF9-68F893150696}" type="presParOf" srcId="{E8ABC49A-0C2C-4E53-90ED-0165F8A03439}" destId="{33AFD724-F9A1-48FA-943A-B1C0806B93D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516DD55-007E-4B06-B40A-795553D833F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DC470C6-D164-4E0B-8DD0-D24AE38F7B36}">
      <dgm:prSet/>
      <dgm:spPr/>
      <dgm:t>
        <a:bodyPr/>
        <a:lstStyle/>
        <a:p>
          <a:pPr rtl="0"/>
          <a:r>
            <a:rPr lang="nl-NL" smtClean="0"/>
            <a:t>Ethiek: zeggenschap over het leven</a:t>
          </a:r>
          <a:endParaRPr lang="nl-NL"/>
        </a:p>
      </dgm:t>
    </dgm:pt>
    <dgm:pt modelId="{1B73CAED-B326-478C-9E74-929640178B0D}" type="parTrans" cxnId="{94F2AB19-50DD-4147-93E6-B65D54F18363}">
      <dgm:prSet/>
      <dgm:spPr/>
      <dgm:t>
        <a:bodyPr/>
        <a:lstStyle/>
        <a:p>
          <a:endParaRPr lang="nl-NL"/>
        </a:p>
      </dgm:t>
    </dgm:pt>
    <dgm:pt modelId="{42053608-1D92-4524-A364-59D71B497D4C}" type="sibTrans" cxnId="{94F2AB19-50DD-4147-93E6-B65D54F18363}">
      <dgm:prSet/>
      <dgm:spPr/>
      <dgm:t>
        <a:bodyPr/>
        <a:lstStyle/>
        <a:p>
          <a:endParaRPr lang="nl-NL"/>
        </a:p>
      </dgm:t>
    </dgm:pt>
    <dgm:pt modelId="{CD4825E8-0D92-4C3F-BA24-963F5CBD7EB6}" type="pres">
      <dgm:prSet presAssocID="{E516DD55-007E-4B06-B40A-795553D833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C690B61-2C68-4E4E-BBC3-18E6B94EB3FA}" type="pres">
      <dgm:prSet presAssocID="{EDC470C6-D164-4E0B-8DD0-D24AE38F7B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5DA1EC4-DC00-4D05-ABFB-51CE7F185028}" type="presOf" srcId="{E516DD55-007E-4B06-B40A-795553D833F0}" destId="{CD4825E8-0D92-4C3F-BA24-963F5CBD7EB6}" srcOrd="0" destOrd="0" presId="urn:microsoft.com/office/officeart/2005/8/layout/vList2"/>
    <dgm:cxn modelId="{94F2AB19-50DD-4147-93E6-B65D54F18363}" srcId="{E516DD55-007E-4B06-B40A-795553D833F0}" destId="{EDC470C6-D164-4E0B-8DD0-D24AE38F7B36}" srcOrd="0" destOrd="0" parTransId="{1B73CAED-B326-478C-9E74-929640178B0D}" sibTransId="{42053608-1D92-4524-A364-59D71B497D4C}"/>
    <dgm:cxn modelId="{4E93784E-A7F6-4395-B9AE-003FC92F0CB3}" type="presOf" srcId="{EDC470C6-D164-4E0B-8DD0-D24AE38F7B36}" destId="{2C690B61-2C68-4E4E-BBC3-18E6B94EB3FA}" srcOrd="0" destOrd="0" presId="urn:microsoft.com/office/officeart/2005/8/layout/vList2"/>
    <dgm:cxn modelId="{35F201DC-BE03-4CCC-B62B-33F8764CC076}" type="presParOf" srcId="{CD4825E8-0D92-4C3F-BA24-963F5CBD7EB6}" destId="{2C690B61-2C68-4E4E-BBC3-18E6B94EB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B2F749B-BBA1-4484-8B00-E2052786904C}" type="doc">
      <dgm:prSet loTypeId="urn:microsoft.com/office/officeart/2005/8/layout/pyramid2" loCatId="pyramid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D39C3A85-FB8B-472F-B91D-3A88E85A9AEB}">
      <dgm:prSet/>
      <dgm:spPr/>
      <dgm:t>
        <a:bodyPr/>
        <a:lstStyle/>
        <a:p>
          <a:pPr rtl="0"/>
          <a:r>
            <a:rPr lang="nl-NL" dirty="0" smtClean="0"/>
            <a:t>Mag je een ingevroren embryo doden? </a:t>
          </a:r>
          <a:endParaRPr lang="nl-NL" dirty="0"/>
        </a:p>
      </dgm:t>
    </dgm:pt>
    <dgm:pt modelId="{68C3F35D-2C38-482C-B29E-3A2CAE6B89E8}" type="parTrans" cxnId="{30720354-3EEA-4B80-8663-AD430FBDB275}">
      <dgm:prSet/>
      <dgm:spPr/>
      <dgm:t>
        <a:bodyPr/>
        <a:lstStyle/>
        <a:p>
          <a:endParaRPr lang="nl-NL"/>
        </a:p>
      </dgm:t>
    </dgm:pt>
    <dgm:pt modelId="{D3D7FFFA-6D74-4044-BBD3-DDCBAD499C96}" type="sibTrans" cxnId="{30720354-3EEA-4B80-8663-AD430FBDB275}">
      <dgm:prSet/>
      <dgm:spPr/>
      <dgm:t>
        <a:bodyPr/>
        <a:lstStyle/>
        <a:p>
          <a:endParaRPr lang="nl-NL"/>
        </a:p>
      </dgm:t>
    </dgm:pt>
    <dgm:pt modelId="{00E135C8-CEF5-46CA-B56B-360C7E3E1500}">
      <dgm:prSet/>
      <dgm:spPr/>
      <dgm:t>
        <a:bodyPr/>
        <a:lstStyle/>
        <a:p>
          <a:pPr rtl="0"/>
          <a:r>
            <a:rPr lang="nl-NL" dirty="0" smtClean="0"/>
            <a:t>Aan de voorkant van het leven: prenatale diagnostiek. Mag je een kind aborteren omdat het (zwaar) gehandicapt is?</a:t>
          </a:r>
          <a:endParaRPr lang="nl-NL" dirty="0"/>
        </a:p>
      </dgm:t>
    </dgm:pt>
    <dgm:pt modelId="{711CD428-A877-4859-9F47-9AC8069B2C7D}" type="parTrans" cxnId="{78D95B09-9121-43E4-A572-18FEEB547C88}">
      <dgm:prSet/>
      <dgm:spPr/>
      <dgm:t>
        <a:bodyPr/>
        <a:lstStyle/>
        <a:p>
          <a:endParaRPr lang="nl-NL"/>
        </a:p>
      </dgm:t>
    </dgm:pt>
    <dgm:pt modelId="{10E460B3-B96B-4250-BB75-8C2DF1A243CF}" type="sibTrans" cxnId="{78D95B09-9121-43E4-A572-18FEEB547C88}">
      <dgm:prSet/>
      <dgm:spPr/>
      <dgm:t>
        <a:bodyPr/>
        <a:lstStyle/>
        <a:p>
          <a:endParaRPr lang="nl-NL"/>
        </a:p>
      </dgm:t>
    </dgm:pt>
    <dgm:pt modelId="{8F4AC2FA-802A-4BF5-9536-E65E0D559507}">
      <dgm:prSet/>
      <dgm:spPr/>
      <dgm:t>
        <a:bodyPr/>
        <a:lstStyle/>
        <a:p>
          <a:pPr rtl="0"/>
          <a:r>
            <a:rPr lang="nl-NL" dirty="0" smtClean="0"/>
            <a:t>Aan de achterkant van het leven: hoe lang moeten of willen mensen in leven gehouden worden?</a:t>
          </a:r>
          <a:endParaRPr lang="nl-NL" dirty="0"/>
        </a:p>
      </dgm:t>
    </dgm:pt>
    <dgm:pt modelId="{909995E7-ECDD-42FC-9474-CCB9BB5CB3E2}" type="parTrans" cxnId="{3189BFF6-AB02-4494-AB5F-D5B60416E157}">
      <dgm:prSet/>
      <dgm:spPr/>
      <dgm:t>
        <a:bodyPr/>
        <a:lstStyle/>
        <a:p>
          <a:endParaRPr lang="nl-NL"/>
        </a:p>
      </dgm:t>
    </dgm:pt>
    <dgm:pt modelId="{2DE9B608-98BA-403C-9524-A563D03DE8DC}" type="sibTrans" cxnId="{3189BFF6-AB02-4494-AB5F-D5B60416E157}">
      <dgm:prSet/>
      <dgm:spPr/>
      <dgm:t>
        <a:bodyPr/>
        <a:lstStyle/>
        <a:p>
          <a:endParaRPr lang="nl-NL"/>
        </a:p>
      </dgm:t>
    </dgm:pt>
    <dgm:pt modelId="{0CDB8858-C57F-433F-B169-236FB895928D}" type="pres">
      <dgm:prSet presAssocID="{EB2F749B-BBA1-4484-8B00-E2052786904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86E05812-39C2-4992-BA0A-3A3B48B638A0}" type="pres">
      <dgm:prSet presAssocID="{EB2F749B-BBA1-4484-8B00-E2052786904C}" presName="pyramid" presStyleLbl="node1" presStyleIdx="0" presStyleCnt="1" custScaleX="250116"/>
      <dgm:spPr/>
    </dgm:pt>
    <dgm:pt modelId="{FD16B35E-FEC3-44DA-BB88-B4B2D098B161}" type="pres">
      <dgm:prSet presAssocID="{EB2F749B-BBA1-4484-8B00-E2052786904C}" presName="theList" presStyleCnt="0"/>
      <dgm:spPr/>
    </dgm:pt>
    <dgm:pt modelId="{AD433233-08BB-4080-97FA-E32731C48698}" type="pres">
      <dgm:prSet presAssocID="{D39C3A85-FB8B-472F-B91D-3A88E85A9AEB}" presName="aNode" presStyleLbl="fgAcc1" presStyleIdx="0" presStyleCnt="3" custScaleX="26493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D709D7-DC41-452F-AE28-BE53FC4DDF69}" type="pres">
      <dgm:prSet presAssocID="{D39C3A85-FB8B-472F-B91D-3A88E85A9AEB}" presName="aSpace" presStyleCnt="0"/>
      <dgm:spPr/>
    </dgm:pt>
    <dgm:pt modelId="{6050EABA-C2BF-49FD-9DF9-8CD8F64F656B}" type="pres">
      <dgm:prSet presAssocID="{00E135C8-CEF5-46CA-B56B-360C7E3E1500}" presName="aNode" presStyleLbl="fgAcc1" presStyleIdx="1" presStyleCnt="3" custScaleX="26493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E2A6E2-32A0-4C0F-B62D-67ABFDA2896D}" type="pres">
      <dgm:prSet presAssocID="{00E135C8-CEF5-46CA-B56B-360C7E3E1500}" presName="aSpace" presStyleCnt="0"/>
      <dgm:spPr/>
    </dgm:pt>
    <dgm:pt modelId="{248FEE87-7346-4B8A-B353-E88788801AB6}" type="pres">
      <dgm:prSet presAssocID="{8F4AC2FA-802A-4BF5-9536-E65E0D559507}" presName="aNode" presStyleLbl="fgAcc1" presStyleIdx="2" presStyleCnt="3" custScaleX="26493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447C88-98C3-495A-966C-4A1ABD7C4979}" type="pres">
      <dgm:prSet presAssocID="{8F4AC2FA-802A-4BF5-9536-E65E0D559507}" presName="aSpace" presStyleCnt="0"/>
      <dgm:spPr/>
    </dgm:pt>
  </dgm:ptLst>
  <dgm:cxnLst>
    <dgm:cxn modelId="{30720354-3EEA-4B80-8663-AD430FBDB275}" srcId="{EB2F749B-BBA1-4484-8B00-E2052786904C}" destId="{D39C3A85-FB8B-472F-B91D-3A88E85A9AEB}" srcOrd="0" destOrd="0" parTransId="{68C3F35D-2C38-482C-B29E-3A2CAE6B89E8}" sibTransId="{D3D7FFFA-6D74-4044-BBD3-DDCBAD499C96}"/>
    <dgm:cxn modelId="{78D95B09-9121-43E4-A572-18FEEB547C88}" srcId="{EB2F749B-BBA1-4484-8B00-E2052786904C}" destId="{00E135C8-CEF5-46CA-B56B-360C7E3E1500}" srcOrd="1" destOrd="0" parTransId="{711CD428-A877-4859-9F47-9AC8069B2C7D}" sibTransId="{10E460B3-B96B-4250-BB75-8C2DF1A243CF}"/>
    <dgm:cxn modelId="{BE024C4D-B92D-4714-86FA-E89AE7CDB529}" type="presOf" srcId="{EB2F749B-BBA1-4484-8B00-E2052786904C}" destId="{0CDB8858-C57F-433F-B169-236FB895928D}" srcOrd="0" destOrd="0" presId="urn:microsoft.com/office/officeart/2005/8/layout/pyramid2"/>
    <dgm:cxn modelId="{0FE7036F-70A5-48D0-8F88-D1A95619F7EE}" type="presOf" srcId="{8F4AC2FA-802A-4BF5-9536-E65E0D559507}" destId="{248FEE87-7346-4B8A-B353-E88788801AB6}" srcOrd="0" destOrd="0" presId="urn:microsoft.com/office/officeart/2005/8/layout/pyramid2"/>
    <dgm:cxn modelId="{3189BFF6-AB02-4494-AB5F-D5B60416E157}" srcId="{EB2F749B-BBA1-4484-8B00-E2052786904C}" destId="{8F4AC2FA-802A-4BF5-9536-E65E0D559507}" srcOrd="2" destOrd="0" parTransId="{909995E7-ECDD-42FC-9474-CCB9BB5CB3E2}" sibTransId="{2DE9B608-98BA-403C-9524-A563D03DE8DC}"/>
    <dgm:cxn modelId="{50EBBD33-D15C-49CF-A3E7-5B982CD8DA8E}" type="presOf" srcId="{D39C3A85-FB8B-472F-B91D-3A88E85A9AEB}" destId="{AD433233-08BB-4080-97FA-E32731C48698}" srcOrd="0" destOrd="0" presId="urn:microsoft.com/office/officeart/2005/8/layout/pyramid2"/>
    <dgm:cxn modelId="{15EF66DA-7581-415D-973F-2D5448206500}" type="presOf" srcId="{00E135C8-CEF5-46CA-B56B-360C7E3E1500}" destId="{6050EABA-C2BF-49FD-9DF9-8CD8F64F656B}" srcOrd="0" destOrd="0" presId="urn:microsoft.com/office/officeart/2005/8/layout/pyramid2"/>
    <dgm:cxn modelId="{2DD2F32D-FA6A-4991-894B-27B792BAAC32}" type="presParOf" srcId="{0CDB8858-C57F-433F-B169-236FB895928D}" destId="{86E05812-39C2-4992-BA0A-3A3B48B638A0}" srcOrd="0" destOrd="0" presId="urn:microsoft.com/office/officeart/2005/8/layout/pyramid2"/>
    <dgm:cxn modelId="{298B3B45-5C4F-4AE9-916F-3E53F3F92837}" type="presParOf" srcId="{0CDB8858-C57F-433F-B169-236FB895928D}" destId="{FD16B35E-FEC3-44DA-BB88-B4B2D098B161}" srcOrd="1" destOrd="0" presId="urn:microsoft.com/office/officeart/2005/8/layout/pyramid2"/>
    <dgm:cxn modelId="{EDA65DE4-3070-40DC-89E8-961163E50FCA}" type="presParOf" srcId="{FD16B35E-FEC3-44DA-BB88-B4B2D098B161}" destId="{AD433233-08BB-4080-97FA-E32731C48698}" srcOrd="0" destOrd="0" presId="urn:microsoft.com/office/officeart/2005/8/layout/pyramid2"/>
    <dgm:cxn modelId="{F7D99340-FEBF-4581-9738-456137ADFD48}" type="presParOf" srcId="{FD16B35E-FEC3-44DA-BB88-B4B2D098B161}" destId="{DDD709D7-DC41-452F-AE28-BE53FC4DDF69}" srcOrd="1" destOrd="0" presId="urn:microsoft.com/office/officeart/2005/8/layout/pyramid2"/>
    <dgm:cxn modelId="{F35BDBF2-19D2-44DF-A606-F91E09C0BC58}" type="presParOf" srcId="{FD16B35E-FEC3-44DA-BB88-B4B2D098B161}" destId="{6050EABA-C2BF-49FD-9DF9-8CD8F64F656B}" srcOrd="2" destOrd="0" presId="urn:microsoft.com/office/officeart/2005/8/layout/pyramid2"/>
    <dgm:cxn modelId="{FB41D49B-96F2-4D1C-A618-9C42F24A040B}" type="presParOf" srcId="{FD16B35E-FEC3-44DA-BB88-B4B2D098B161}" destId="{CAE2A6E2-32A0-4C0F-B62D-67ABFDA2896D}" srcOrd="3" destOrd="0" presId="urn:microsoft.com/office/officeart/2005/8/layout/pyramid2"/>
    <dgm:cxn modelId="{93F9FC91-3376-41E6-B9AB-A0EF2CC34E6F}" type="presParOf" srcId="{FD16B35E-FEC3-44DA-BB88-B4B2D098B161}" destId="{248FEE87-7346-4B8A-B353-E88788801AB6}" srcOrd="4" destOrd="0" presId="urn:microsoft.com/office/officeart/2005/8/layout/pyramid2"/>
    <dgm:cxn modelId="{232AFFCD-C0A6-4ADC-BEA2-3A0CAD15F5DE}" type="presParOf" srcId="{FD16B35E-FEC3-44DA-BB88-B4B2D098B161}" destId="{34447C88-98C3-495A-966C-4A1ABD7C497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B12D0-639B-4706-A01C-1B0ED59EA90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0C2016D-4581-47CB-A7CD-9F1AD3627FFB}">
      <dgm:prSet/>
      <dgm:spPr/>
      <dgm:t>
        <a:bodyPr/>
        <a:lstStyle/>
        <a:p>
          <a:pPr rtl="0"/>
          <a:r>
            <a:rPr lang="nl-NL" dirty="0" smtClean="0"/>
            <a:t>De levensverschijnselen</a:t>
          </a:r>
          <a:endParaRPr lang="nl-NL" dirty="0"/>
        </a:p>
      </dgm:t>
    </dgm:pt>
    <dgm:pt modelId="{4E8E4322-C596-4EB6-9FA4-AE70E77FEE5C}" type="parTrans" cxnId="{C0401AB5-310C-41F4-A450-D9102E874706}">
      <dgm:prSet/>
      <dgm:spPr/>
      <dgm:t>
        <a:bodyPr/>
        <a:lstStyle/>
        <a:p>
          <a:endParaRPr lang="nl-NL"/>
        </a:p>
      </dgm:t>
    </dgm:pt>
    <dgm:pt modelId="{7D97B5AB-E8A8-4D2D-BF4F-E4022E0A6307}" type="sibTrans" cxnId="{C0401AB5-310C-41F4-A450-D9102E874706}">
      <dgm:prSet/>
      <dgm:spPr/>
      <dgm:t>
        <a:bodyPr/>
        <a:lstStyle/>
        <a:p>
          <a:endParaRPr lang="nl-NL"/>
        </a:p>
      </dgm:t>
    </dgm:pt>
    <dgm:pt modelId="{3AB863DF-4B3B-4841-8321-BBC283C8C2DA}" type="pres">
      <dgm:prSet presAssocID="{741B12D0-639B-4706-A01C-1B0ED59EA9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7291084-1065-404E-B62A-9FC068428564}" type="pres">
      <dgm:prSet presAssocID="{F0C2016D-4581-47CB-A7CD-9F1AD3627F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A078FD1-585E-4360-B96E-1A27B9DE5CB3}" type="presOf" srcId="{741B12D0-639B-4706-A01C-1B0ED59EA907}" destId="{3AB863DF-4B3B-4841-8321-BBC283C8C2DA}" srcOrd="0" destOrd="0" presId="urn:microsoft.com/office/officeart/2005/8/layout/vList2"/>
    <dgm:cxn modelId="{C0401AB5-310C-41F4-A450-D9102E874706}" srcId="{741B12D0-639B-4706-A01C-1B0ED59EA907}" destId="{F0C2016D-4581-47CB-A7CD-9F1AD3627FFB}" srcOrd="0" destOrd="0" parTransId="{4E8E4322-C596-4EB6-9FA4-AE70E77FEE5C}" sibTransId="{7D97B5AB-E8A8-4D2D-BF4F-E4022E0A6307}"/>
    <dgm:cxn modelId="{B1CB7082-4E82-474D-A17E-BE619E6F736A}" type="presOf" srcId="{F0C2016D-4581-47CB-A7CD-9F1AD3627FFB}" destId="{17291084-1065-404E-B62A-9FC068428564}" srcOrd="0" destOrd="0" presId="urn:microsoft.com/office/officeart/2005/8/layout/vList2"/>
    <dgm:cxn modelId="{B225C768-2B37-4A9F-BE2C-2D92D6766F1E}" type="presParOf" srcId="{3AB863DF-4B3B-4841-8321-BBC283C8C2DA}" destId="{17291084-1065-404E-B62A-9FC0684285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B2AB026-4FD4-4905-9448-4A9951E28ED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D48FD4B-3B0E-49C4-99D6-DAD0D2E4D280}">
      <dgm:prSet/>
      <dgm:spPr/>
      <dgm:t>
        <a:bodyPr/>
        <a:lstStyle/>
        <a:p>
          <a:pPr rtl="0"/>
          <a:r>
            <a:rPr lang="nl-NL" dirty="0" smtClean="0"/>
            <a:t>Meer kennis, meer mogelijkheden: wie beslist over afbreken of verlengen van leven?</a:t>
          </a:r>
          <a:endParaRPr lang="nl-NL" dirty="0"/>
        </a:p>
      </dgm:t>
    </dgm:pt>
    <dgm:pt modelId="{BF386853-B2D2-4701-B50B-4B497C4370BB}" type="parTrans" cxnId="{376AD350-3EF6-4BD0-8A05-09A46FA95606}">
      <dgm:prSet/>
      <dgm:spPr/>
      <dgm:t>
        <a:bodyPr/>
        <a:lstStyle/>
        <a:p>
          <a:endParaRPr lang="nl-NL"/>
        </a:p>
      </dgm:t>
    </dgm:pt>
    <dgm:pt modelId="{FF57B4AF-DD52-4293-8C10-9CE2AB5BC092}" type="sibTrans" cxnId="{376AD350-3EF6-4BD0-8A05-09A46FA95606}">
      <dgm:prSet/>
      <dgm:spPr/>
      <dgm:t>
        <a:bodyPr/>
        <a:lstStyle/>
        <a:p>
          <a:endParaRPr lang="nl-NL"/>
        </a:p>
      </dgm:t>
    </dgm:pt>
    <dgm:pt modelId="{6C64A639-C345-490C-BB31-C6C4034FAC1F}" type="pres">
      <dgm:prSet presAssocID="{1B2AB026-4FD4-4905-9448-4A9951E28E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170ED1F-A532-46BE-AB8B-CFF9629D83C9}" type="pres">
      <dgm:prSet presAssocID="{CD48FD4B-3B0E-49C4-99D6-DAD0D2E4D2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AEBA4FD-491B-4186-A735-204CF9617504}" type="presOf" srcId="{CD48FD4B-3B0E-49C4-99D6-DAD0D2E4D280}" destId="{D170ED1F-A532-46BE-AB8B-CFF9629D83C9}" srcOrd="0" destOrd="0" presId="urn:microsoft.com/office/officeart/2005/8/layout/vList2"/>
    <dgm:cxn modelId="{376AD350-3EF6-4BD0-8A05-09A46FA95606}" srcId="{1B2AB026-4FD4-4905-9448-4A9951E28EDD}" destId="{CD48FD4B-3B0E-49C4-99D6-DAD0D2E4D280}" srcOrd="0" destOrd="0" parTransId="{BF386853-B2D2-4701-B50B-4B497C4370BB}" sibTransId="{FF57B4AF-DD52-4293-8C10-9CE2AB5BC092}"/>
    <dgm:cxn modelId="{D05975F6-963D-4515-9951-A401F66C114B}" type="presOf" srcId="{1B2AB026-4FD4-4905-9448-4A9951E28EDD}" destId="{6C64A639-C345-490C-BB31-C6C4034FAC1F}" srcOrd="0" destOrd="0" presId="urn:microsoft.com/office/officeart/2005/8/layout/vList2"/>
    <dgm:cxn modelId="{3A06DF4D-A6EB-4BC8-B898-D1C59851D0AD}" type="presParOf" srcId="{6C64A639-C345-490C-BB31-C6C4034FAC1F}" destId="{D170ED1F-A532-46BE-AB8B-CFF9629D83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E9D0405-E98B-49C8-9697-815E36DDED0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193F117-4DD7-49E3-868B-BE4BDA39CD7A}">
      <dgm:prSet/>
      <dgm:spPr/>
      <dgm:t>
        <a:bodyPr/>
        <a:lstStyle/>
        <a:p>
          <a:pPr algn="ctr" rtl="0"/>
          <a:r>
            <a:rPr lang="nl-NL" dirty="0" smtClean="0"/>
            <a:t>Ethisch vraagstuk I</a:t>
          </a:r>
          <a:endParaRPr lang="nl-NL" dirty="0"/>
        </a:p>
      </dgm:t>
    </dgm:pt>
    <dgm:pt modelId="{3A5D886B-773E-4C5F-8A82-E234FD41A986}" type="parTrans" cxnId="{588138A8-E52E-4540-8825-EFD2CA2B11FB}">
      <dgm:prSet/>
      <dgm:spPr/>
      <dgm:t>
        <a:bodyPr/>
        <a:lstStyle/>
        <a:p>
          <a:endParaRPr lang="nl-NL"/>
        </a:p>
      </dgm:t>
    </dgm:pt>
    <dgm:pt modelId="{89618373-381F-4BF5-BED5-FB7C8A741FA3}" type="sibTrans" cxnId="{588138A8-E52E-4540-8825-EFD2CA2B11FB}">
      <dgm:prSet/>
      <dgm:spPr/>
      <dgm:t>
        <a:bodyPr/>
        <a:lstStyle/>
        <a:p>
          <a:endParaRPr lang="nl-NL"/>
        </a:p>
      </dgm:t>
    </dgm:pt>
    <dgm:pt modelId="{2A389E47-D997-4ACA-8E7B-C999157A9497}" type="pres">
      <dgm:prSet presAssocID="{DE9D0405-E98B-49C8-9697-815E36DDED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2626F4F-96AF-4A58-B07E-FACD9844F241}" type="pres">
      <dgm:prSet presAssocID="{6193F117-4DD7-49E3-868B-BE4BDA39CD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A8BA8F1-54DB-4020-957F-E397CFB23DF4}" type="presOf" srcId="{6193F117-4DD7-49E3-868B-BE4BDA39CD7A}" destId="{F2626F4F-96AF-4A58-B07E-FACD9844F241}" srcOrd="0" destOrd="0" presId="urn:microsoft.com/office/officeart/2005/8/layout/vList2"/>
    <dgm:cxn modelId="{136A1A49-595F-4EB1-ACF6-14DE72D35718}" type="presOf" srcId="{DE9D0405-E98B-49C8-9697-815E36DDED0F}" destId="{2A389E47-D997-4ACA-8E7B-C999157A9497}" srcOrd="0" destOrd="0" presId="urn:microsoft.com/office/officeart/2005/8/layout/vList2"/>
    <dgm:cxn modelId="{588138A8-E52E-4540-8825-EFD2CA2B11FB}" srcId="{DE9D0405-E98B-49C8-9697-815E36DDED0F}" destId="{6193F117-4DD7-49E3-868B-BE4BDA39CD7A}" srcOrd="0" destOrd="0" parTransId="{3A5D886B-773E-4C5F-8A82-E234FD41A986}" sibTransId="{89618373-381F-4BF5-BED5-FB7C8A741FA3}"/>
    <dgm:cxn modelId="{C759D4FD-B53C-459C-8EA3-E5624A115890}" type="presParOf" srcId="{2A389E47-D997-4ACA-8E7B-C999157A9497}" destId="{F2626F4F-96AF-4A58-B07E-FACD9844F2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2BAA210-75BF-4906-BE65-32F69C1E5667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C0C7F987-C8CC-4A6F-914A-407B91F0FB39}">
      <dgm:prSet/>
      <dgm:spPr/>
      <dgm:t>
        <a:bodyPr/>
        <a:lstStyle/>
        <a:p>
          <a:pPr rtl="0"/>
          <a:r>
            <a:rPr lang="nl-NL" smtClean="0"/>
            <a:t>Een echtpaar heeft via IVF twee kinderen</a:t>
          </a:r>
          <a:endParaRPr lang="nl-NL"/>
        </a:p>
      </dgm:t>
    </dgm:pt>
    <dgm:pt modelId="{6FF4C556-6B6E-4C74-9983-5A24F1006896}" type="parTrans" cxnId="{26FA2653-C520-4F97-82D6-6C4DA2948188}">
      <dgm:prSet/>
      <dgm:spPr/>
      <dgm:t>
        <a:bodyPr/>
        <a:lstStyle/>
        <a:p>
          <a:endParaRPr lang="nl-NL"/>
        </a:p>
      </dgm:t>
    </dgm:pt>
    <dgm:pt modelId="{BB2C1138-BA53-42A3-84FE-F8B8D79F3276}" type="sibTrans" cxnId="{26FA2653-C520-4F97-82D6-6C4DA2948188}">
      <dgm:prSet/>
      <dgm:spPr/>
      <dgm:t>
        <a:bodyPr/>
        <a:lstStyle/>
        <a:p>
          <a:endParaRPr lang="nl-NL"/>
        </a:p>
      </dgm:t>
    </dgm:pt>
    <dgm:pt modelId="{C53CF622-1188-4696-979D-B27B702979E4}">
      <dgm:prSet/>
      <dgm:spPr/>
      <dgm:t>
        <a:bodyPr/>
        <a:lstStyle/>
        <a:p>
          <a:pPr rtl="0"/>
          <a:r>
            <a:rPr lang="nl-NL" smtClean="0"/>
            <a:t>Er zijn nog overgebleven ingevroren embryo’s</a:t>
          </a:r>
          <a:endParaRPr lang="nl-NL"/>
        </a:p>
      </dgm:t>
    </dgm:pt>
    <dgm:pt modelId="{74FAFF27-16D6-48A7-AE99-F7E58B76BA48}" type="parTrans" cxnId="{E0342170-4641-44BB-AA7F-85EDF0E70912}">
      <dgm:prSet/>
      <dgm:spPr/>
      <dgm:t>
        <a:bodyPr/>
        <a:lstStyle/>
        <a:p>
          <a:endParaRPr lang="nl-NL"/>
        </a:p>
      </dgm:t>
    </dgm:pt>
    <dgm:pt modelId="{38BC35CA-CE3F-41D1-BCD3-2B844BD33BA3}" type="sibTrans" cxnId="{E0342170-4641-44BB-AA7F-85EDF0E70912}">
      <dgm:prSet/>
      <dgm:spPr/>
      <dgm:t>
        <a:bodyPr/>
        <a:lstStyle/>
        <a:p>
          <a:endParaRPr lang="nl-NL"/>
        </a:p>
      </dgm:t>
    </dgm:pt>
    <dgm:pt modelId="{850A6A19-F9A9-4067-8D02-7DB1C41EB345}">
      <dgm:prSet/>
      <dgm:spPr/>
      <dgm:t>
        <a:bodyPr/>
        <a:lstStyle/>
        <a:p>
          <a:pPr rtl="0"/>
          <a:r>
            <a:rPr lang="nl-NL" smtClean="0"/>
            <a:t>De man (&gt; 40) heeft een andere relatie en wil scheiden.</a:t>
          </a:r>
          <a:endParaRPr lang="nl-NL"/>
        </a:p>
      </dgm:t>
    </dgm:pt>
    <dgm:pt modelId="{1605C452-E0CA-4C9B-8891-C84331CBF532}" type="parTrans" cxnId="{730FC331-9BEA-4340-89B9-5818A0F8265B}">
      <dgm:prSet/>
      <dgm:spPr/>
      <dgm:t>
        <a:bodyPr/>
        <a:lstStyle/>
        <a:p>
          <a:endParaRPr lang="nl-NL"/>
        </a:p>
      </dgm:t>
    </dgm:pt>
    <dgm:pt modelId="{A1962519-76FE-4578-83AB-8C059BD205FB}" type="sibTrans" cxnId="{730FC331-9BEA-4340-89B9-5818A0F8265B}">
      <dgm:prSet/>
      <dgm:spPr/>
      <dgm:t>
        <a:bodyPr/>
        <a:lstStyle/>
        <a:p>
          <a:endParaRPr lang="nl-NL"/>
        </a:p>
      </dgm:t>
    </dgm:pt>
    <dgm:pt modelId="{B38C1707-68DA-4B8D-9C8C-47AE251113EA}">
      <dgm:prSet/>
      <dgm:spPr/>
      <dgm:t>
        <a:bodyPr/>
        <a:lstStyle/>
        <a:p>
          <a:pPr rtl="0"/>
          <a:r>
            <a:rPr lang="nl-NL" dirty="0" smtClean="0"/>
            <a:t>De vrouw (41) wil nog een kind en eist haar ingevroren embryo’s op.</a:t>
          </a:r>
          <a:endParaRPr lang="nl-NL" dirty="0"/>
        </a:p>
      </dgm:t>
    </dgm:pt>
    <dgm:pt modelId="{9266DAE0-A86D-4A86-8A85-A768EA8D2E58}" type="parTrans" cxnId="{A637A689-96B3-4242-A4C7-1D5066F701EF}">
      <dgm:prSet/>
      <dgm:spPr/>
      <dgm:t>
        <a:bodyPr/>
        <a:lstStyle/>
        <a:p>
          <a:endParaRPr lang="nl-NL"/>
        </a:p>
      </dgm:t>
    </dgm:pt>
    <dgm:pt modelId="{09DF692A-70C1-464A-A9EA-91247A5414B8}" type="sibTrans" cxnId="{A637A689-96B3-4242-A4C7-1D5066F701EF}">
      <dgm:prSet/>
      <dgm:spPr/>
      <dgm:t>
        <a:bodyPr/>
        <a:lstStyle/>
        <a:p>
          <a:endParaRPr lang="nl-NL"/>
        </a:p>
      </dgm:t>
    </dgm:pt>
    <dgm:pt modelId="{A47B3CD0-3DCF-4D6A-AB69-B43EF104272C}" type="pres">
      <dgm:prSet presAssocID="{E2BAA210-75BF-4906-BE65-32F69C1E566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7FAEB95-8627-466F-97CF-1A249DE79E8B}" type="pres">
      <dgm:prSet presAssocID="{E2BAA210-75BF-4906-BE65-32F69C1E5667}" presName="arrow" presStyleLbl="bgShp" presStyleIdx="0" presStyleCnt="1" custLinFactNeighborX="12219" custLinFactNeighborY="804"/>
      <dgm:spPr/>
    </dgm:pt>
    <dgm:pt modelId="{204E6B25-FBF0-4989-AB34-5D71B4392B00}" type="pres">
      <dgm:prSet presAssocID="{E2BAA210-75BF-4906-BE65-32F69C1E5667}" presName="linearProcess" presStyleCnt="0"/>
      <dgm:spPr/>
    </dgm:pt>
    <dgm:pt modelId="{5447E16F-AEDE-4627-A8CA-D1EF0ED3BF06}" type="pres">
      <dgm:prSet presAssocID="{C0C7F987-C8CC-4A6F-914A-407B91F0FB3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28ED8D-A277-4418-8D63-203D3CB97530}" type="pres">
      <dgm:prSet presAssocID="{BB2C1138-BA53-42A3-84FE-F8B8D79F3276}" presName="sibTrans" presStyleCnt="0"/>
      <dgm:spPr/>
    </dgm:pt>
    <dgm:pt modelId="{EA94A2FC-E115-4720-8503-67A1901F7FF2}" type="pres">
      <dgm:prSet presAssocID="{C53CF622-1188-4696-979D-B27B702979E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522CEB-8EE7-42EC-8EB7-B3C9C56E50E0}" type="pres">
      <dgm:prSet presAssocID="{38BC35CA-CE3F-41D1-BCD3-2B844BD33BA3}" presName="sibTrans" presStyleCnt="0"/>
      <dgm:spPr/>
    </dgm:pt>
    <dgm:pt modelId="{A2D84F8D-EF56-4BB6-B1CC-956A0FEC5FA7}" type="pres">
      <dgm:prSet presAssocID="{850A6A19-F9A9-4067-8D02-7DB1C41EB34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36966EF-C6A9-469D-B2BF-E15FDB4C5AD3}" type="pres">
      <dgm:prSet presAssocID="{A1962519-76FE-4578-83AB-8C059BD205FB}" presName="sibTrans" presStyleCnt="0"/>
      <dgm:spPr/>
    </dgm:pt>
    <dgm:pt modelId="{5ACA0597-1BA8-4CC1-9116-8FFAB00A423C}" type="pres">
      <dgm:prSet presAssocID="{B38C1707-68DA-4B8D-9C8C-47AE251113E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6FA2653-C520-4F97-82D6-6C4DA2948188}" srcId="{E2BAA210-75BF-4906-BE65-32F69C1E5667}" destId="{C0C7F987-C8CC-4A6F-914A-407B91F0FB39}" srcOrd="0" destOrd="0" parTransId="{6FF4C556-6B6E-4C74-9983-5A24F1006896}" sibTransId="{BB2C1138-BA53-42A3-84FE-F8B8D79F3276}"/>
    <dgm:cxn modelId="{A637A689-96B3-4242-A4C7-1D5066F701EF}" srcId="{E2BAA210-75BF-4906-BE65-32F69C1E5667}" destId="{B38C1707-68DA-4B8D-9C8C-47AE251113EA}" srcOrd="3" destOrd="0" parTransId="{9266DAE0-A86D-4A86-8A85-A768EA8D2E58}" sibTransId="{09DF692A-70C1-464A-A9EA-91247A5414B8}"/>
    <dgm:cxn modelId="{FFDC08C6-0E3B-42E8-9EA4-0E21E10BB7A5}" type="presOf" srcId="{B38C1707-68DA-4B8D-9C8C-47AE251113EA}" destId="{5ACA0597-1BA8-4CC1-9116-8FFAB00A423C}" srcOrd="0" destOrd="0" presId="urn:microsoft.com/office/officeart/2005/8/layout/hProcess9"/>
    <dgm:cxn modelId="{730FC331-9BEA-4340-89B9-5818A0F8265B}" srcId="{E2BAA210-75BF-4906-BE65-32F69C1E5667}" destId="{850A6A19-F9A9-4067-8D02-7DB1C41EB345}" srcOrd="2" destOrd="0" parTransId="{1605C452-E0CA-4C9B-8891-C84331CBF532}" sibTransId="{A1962519-76FE-4578-83AB-8C059BD205FB}"/>
    <dgm:cxn modelId="{E0342170-4641-44BB-AA7F-85EDF0E70912}" srcId="{E2BAA210-75BF-4906-BE65-32F69C1E5667}" destId="{C53CF622-1188-4696-979D-B27B702979E4}" srcOrd="1" destOrd="0" parTransId="{74FAFF27-16D6-48A7-AE99-F7E58B76BA48}" sibTransId="{38BC35CA-CE3F-41D1-BCD3-2B844BD33BA3}"/>
    <dgm:cxn modelId="{A807F4B5-176F-496B-AE1C-F1C577C11B97}" type="presOf" srcId="{E2BAA210-75BF-4906-BE65-32F69C1E5667}" destId="{A47B3CD0-3DCF-4D6A-AB69-B43EF104272C}" srcOrd="0" destOrd="0" presId="urn:microsoft.com/office/officeart/2005/8/layout/hProcess9"/>
    <dgm:cxn modelId="{BED01C0D-9A39-4E41-A71D-B35580C54D94}" type="presOf" srcId="{850A6A19-F9A9-4067-8D02-7DB1C41EB345}" destId="{A2D84F8D-EF56-4BB6-B1CC-956A0FEC5FA7}" srcOrd="0" destOrd="0" presId="urn:microsoft.com/office/officeart/2005/8/layout/hProcess9"/>
    <dgm:cxn modelId="{871E48A6-7F37-48A9-91C7-B347BA6F5596}" type="presOf" srcId="{C53CF622-1188-4696-979D-B27B702979E4}" destId="{EA94A2FC-E115-4720-8503-67A1901F7FF2}" srcOrd="0" destOrd="0" presId="urn:microsoft.com/office/officeart/2005/8/layout/hProcess9"/>
    <dgm:cxn modelId="{FBE9763D-7556-41DE-82E6-644F6DAAF80B}" type="presOf" srcId="{C0C7F987-C8CC-4A6F-914A-407B91F0FB39}" destId="{5447E16F-AEDE-4627-A8CA-D1EF0ED3BF06}" srcOrd="0" destOrd="0" presId="urn:microsoft.com/office/officeart/2005/8/layout/hProcess9"/>
    <dgm:cxn modelId="{7336DCC2-F95A-48CF-9281-336438281261}" type="presParOf" srcId="{A47B3CD0-3DCF-4D6A-AB69-B43EF104272C}" destId="{B7FAEB95-8627-466F-97CF-1A249DE79E8B}" srcOrd="0" destOrd="0" presId="urn:microsoft.com/office/officeart/2005/8/layout/hProcess9"/>
    <dgm:cxn modelId="{9FDBC170-FCE1-4B9C-8216-47F60DF61350}" type="presParOf" srcId="{A47B3CD0-3DCF-4D6A-AB69-B43EF104272C}" destId="{204E6B25-FBF0-4989-AB34-5D71B4392B00}" srcOrd="1" destOrd="0" presId="urn:microsoft.com/office/officeart/2005/8/layout/hProcess9"/>
    <dgm:cxn modelId="{F1100F62-F275-400F-8C56-CD4C8672A0E5}" type="presParOf" srcId="{204E6B25-FBF0-4989-AB34-5D71B4392B00}" destId="{5447E16F-AEDE-4627-A8CA-D1EF0ED3BF06}" srcOrd="0" destOrd="0" presId="urn:microsoft.com/office/officeart/2005/8/layout/hProcess9"/>
    <dgm:cxn modelId="{93C5496D-767D-4687-AB9D-A083FF0643BC}" type="presParOf" srcId="{204E6B25-FBF0-4989-AB34-5D71B4392B00}" destId="{A728ED8D-A277-4418-8D63-203D3CB97530}" srcOrd="1" destOrd="0" presId="urn:microsoft.com/office/officeart/2005/8/layout/hProcess9"/>
    <dgm:cxn modelId="{680A16F5-0FFA-4E00-939A-F5A258DCE589}" type="presParOf" srcId="{204E6B25-FBF0-4989-AB34-5D71B4392B00}" destId="{EA94A2FC-E115-4720-8503-67A1901F7FF2}" srcOrd="2" destOrd="0" presId="urn:microsoft.com/office/officeart/2005/8/layout/hProcess9"/>
    <dgm:cxn modelId="{960C8472-34CE-4EF7-81F3-9AFC08A87E76}" type="presParOf" srcId="{204E6B25-FBF0-4989-AB34-5D71B4392B00}" destId="{16522CEB-8EE7-42EC-8EB7-B3C9C56E50E0}" srcOrd="3" destOrd="0" presId="urn:microsoft.com/office/officeart/2005/8/layout/hProcess9"/>
    <dgm:cxn modelId="{7EC478F4-91C4-47A2-B4F9-CE8BFBD133D2}" type="presParOf" srcId="{204E6B25-FBF0-4989-AB34-5D71B4392B00}" destId="{A2D84F8D-EF56-4BB6-B1CC-956A0FEC5FA7}" srcOrd="4" destOrd="0" presId="urn:microsoft.com/office/officeart/2005/8/layout/hProcess9"/>
    <dgm:cxn modelId="{343D4958-A29E-4584-95F7-88B0505A7912}" type="presParOf" srcId="{204E6B25-FBF0-4989-AB34-5D71B4392B00}" destId="{A36966EF-C6A9-469D-B2BF-E15FDB4C5AD3}" srcOrd="5" destOrd="0" presId="urn:microsoft.com/office/officeart/2005/8/layout/hProcess9"/>
    <dgm:cxn modelId="{3071E0E3-2495-49DF-BE4B-FA29E6138065}" type="presParOf" srcId="{204E6B25-FBF0-4989-AB34-5D71B4392B00}" destId="{5ACA0597-1BA8-4CC1-9116-8FFAB00A423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3F3E490-A26E-4E6C-ACB8-795C235FB53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72B9AD2-9038-4333-BA9B-4B6737BDBA31}">
      <dgm:prSet/>
      <dgm:spPr/>
      <dgm:t>
        <a:bodyPr/>
        <a:lstStyle/>
        <a:p>
          <a:pPr algn="ctr" rtl="0"/>
          <a:r>
            <a:rPr lang="nl-NL" dirty="0" smtClean="0"/>
            <a:t>Geef argumenten voor en tegen het teruggeven van de embryo’s</a:t>
          </a:r>
          <a:endParaRPr lang="nl-NL" dirty="0"/>
        </a:p>
      </dgm:t>
    </dgm:pt>
    <dgm:pt modelId="{339F9577-B6CF-40A8-90C2-B4A6B2938DE3}" type="parTrans" cxnId="{64859E7D-BE05-4844-9F0E-100F72AE7689}">
      <dgm:prSet/>
      <dgm:spPr/>
      <dgm:t>
        <a:bodyPr/>
        <a:lstStyle/>
        <a:p>
          <a:endParaRPr lang="nl-NL"/>
        </a:p>
      </dgm:t>
    </dgm:pt>
    <dgm:pt modelId="{38F2EE78-F175-4ABF-BE12-2DA3BD559236}" type="sibTrans" cxnId="{64859E7D-BE05-4844-9F0E-100F72AE7689}">
      <dgm:prSet/>
      <dgm:spPr/>
      <dgm:t>
        <a:bodyPr/>
        <a:lstStyle/>
        <a:p>
          <a:endParaRPr lang="nl-NL"/>
        </a:p>
      </dgm:t>
    </dgm:pt>
    <dgm:pt modelId="{F1FE1D70-31F3-41CE-BE44-2568ADC2E462}" type="pres">
      <dgm:prSet presAssocID="{D3F3E490-A26E-4E6C-ACB8-795C235FB5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0636A97-A80D-44E3-9C4F-D0B331EEAE09}" type="pres">
      <dgm:prSet presAssocID="{872B9AD2-9038-4333-BA9B-4B6737BDBA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859E7D-BE05-4844-9F0E-100F72AE7689}" srcId="{D3F3E490-A26E-4E6C-ACB8-795C235FB530}" destId="{872B9AD2-9038-4333-BA9B-4B6737BDBA31}" srcOrd="0" destOrd="0" parTransId="{339F9577-B6CF-40A8-90C2-B4A6B2938DE3}" sibTransId="{38F2EE78-F175-4ABF-BE12-2DA3BD559236}"/>
    <dgm:cxn modelId="{2FD6D89C-38B5-410A-B246-C6F1F43DF233}" type="presOf" srcId="{872B9AD2-9038-4333-BA9B-4B6737BDBA31}" destId="{F0636A97-A80D-44E3-9C4F-D0B331EEAE09}" srcOrd="0" destOrd="0" presId="urn:microsoft.com/office/officeart/2005/8/layout/vList2"/>
    <dgm:cxn modelId="{77781BBE-69CE-4181-B003-BFC8E2096A91}" type="presOf" srcId="{D3F3E490-A26E-4E6C-ACB8-795C235FB530}" destId="{F1FE1D70-31F3-41CE-BE44-2568ADC2E462}" srcOrd="0" destOrd="0" presId="urn:microsoft.com/office/officeart/2005/8/layout/vList2"/>
    <dgm:cxn modelId="{4B488132-8189-450C-A89E-48CCC97725C4}" type="presParOf" srcId="{F1FE1D70-31F3-41CE-BE44-2568ADC2E462}" destId="{F0636A97-A80D-44E3-9C4F-D0B331EEAE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8C99D02-9691-4B2D-8B1A-D77F8846E3F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10C6D3E8-FA91-4EAD-8DCD-62A4A35B127D}">
      <dgm:prSet/>
      <dgm:spPr/>
      <dgm:t>
        <a:bodyPr/>
        <a:lstStyle/>
        <a:p>
          <a:pPr algn="ctr" rtl="0"/>
          <a:r>
            <a:rPr lang="nl-NL" dirty="0" smtClean="0"/>
            <a:t>Ethisch vraagstuk 2</a:t>
          </a:r>
          <a:endParaRPr lang="nl-NL" dirty="0"/>
        </a:p>
      </dgm:t>
    </dgm:pt>
    <dgm:pt modelId="{544C77BE-28A7-4D55-987E-5A5C066F4DAC}" type="parTrans" cxnId="{CFC20065-5CC9-4DB3-834D-362C04BF8951}">
      <dgm:prSet/>
      <dgm:spPr/>
      <dgm:t>
        <a:bodyPr/>
        <a:lstStyle/>
        <a:p>
          <a:endParaRPr lang="nl-NL"/>
        </a:p>
      </dgm:t>
    </dgm:pt>
    <dgm:pt modelId="{9858B32D-A281-4E3D-B687-21B1D8250F64}" type="sibTrans" cxnId="{CFC20065-5CC9-4DB3-834D-362C04BF8951}">
      <dgm:prSet/>
      <dgm:spPr/>
      <dgm:t>
        <a:bodyPr/>
        <a:lstStyle/>
        <a:p>
          <a:endParaRPr lang="nl-NL"/>
        </a:p>
      </dgm:t>
    </dgm:pt>
    <dgm:pt modelId="{6AF603D4-EA1B-4597-9730-80A4DE088DA8}" type="pres">
      <dgm:prSet presAssocID="{F8C99D02-9691-4B2D-8B1A-D77F8846E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520376D-67E9-40AB-84D5-3D6E7A0C7242}" type="pres">
      <dgm:prSet presAssocID="{10C6D3E8-FA91-4EAD-8DCD-62A4A35B127D}" presName="parentText" presStyleLbl="node1" presStyleIdx="0" presStyleCnt="1" custLinFactNeighborX="-749" custLinFactNeighborY="-1471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AF20498-6968-4096-BA63-52506BF18F4D}" type="presOf" srcId="{10C6D3E8-FA91-4EAD-8DCD-62A4A35B127D}" destId="{0520376D-67E9-40AB-84D5-3D6E7A0C7242}" srcOrd="0" destOrd="0" presId="urn:microsoft.com/office/officeart/2005/8/layout/vList2"/>
    <dgm:cxn modelId="{CFC20065-5CC9-4DB3-834D-362C04BF8951}" srcId="{F8C99D02-9691-4B2D-8B1A-D77F8846E3F3}" destId="{10C6D3E8-FA91-4EAD-8DCD-62A4A35B127D}" srcOrd="0" destOrd="0" parTransId="{544C77BE-28A7-4D55-987E-5A5C066F4DAC}" sibTransId="{9858B32D-A281-4E3D-B687-21B1D8250F64}"/>
    <dgm:cxn modelId="{DF182A0E-60C9-490C-A3A7-886818E83BCB}" type="presOf" srcId="{F8C99D02-9691-4B2D-8B1A-D77F8846E3F3}" destId="{6AF603D4-EA1B-4597-9730-80A4DE088DA8}" srcOrd="0" destOrd="0" presId="urn:microsoft.com/office/officeart/2005/8/layout/vList2"/>
    <dgm:cxn modelId="{7D0E61FD-0BB5-4F8C-995A-ED96B4361E36}" type="presParOf" srcId="{6AF603D4-EA1B-4597-9730-80A4DE088DA8}" destId="{0520376D-67E9-40AB-84D5-3D6E7A0C72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9D0002A-634E-482F-82AF-C251F3DE7EFD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6806080-380D-4032-B102-1658353B576B}">
      <dgm:prSet/>
      <dgm:spPr/>
      <dgm:t>
        <a:bodyPr/>
        <a:lstStyle/>
        <a:p>
          <a:pPr rtl="0"/>
          <a:r>
            <a:rPr lang="nl-NL" smtClean="0"/>
            <a:t>Een huisarts heeft moeite met het uitvoeren van euthanasie </a:t>
          </a:r>
          <a:endParaRPr lang="nl-NL"/>
        </a:p>
      </dgm:t>
    </dgm:pt>
    <dgm:pt modelId="{4C5E36D3-2344-48D4-A59A-67AA2FF8189B}" type="parTrans" cxnId="{4AFE1C92-A6AE-4616-80C0-3EFE17B28741}">
      <dgm:prSet/>
      <dgm:spPr/>
      <dgm:t>
        <a:bodyPr/>
        <a:lstStyle/>
        <a:p>
          <a:endParaRPr lang="nl-NL"/>
        </a:p>
      </dgm:t>
    </dgm:pt>
    <dgm:pt modelId="{98F75F5E-A08A-41AD-98A6-24053EA799B0}" type="sibTrans" cxnId="{4AFE1C92-A6AE-4616-80C0-3EFE17B28741}">
      <dgm:prSet/>
      <dgm:spPr/>
      <dgm:t>
        <a:bodyPr/>
        <a:lstStyle/>
        <a:p>
          <a:endParaRPr lang="nl-NL"/>
        </a:p>
      </dgm:t>
    </dgm:pt>
    <dgm:pt modelId="{C96F3EC2-9701-430C-B5DB-9DECB44534AE}">
      <dgm:prSet/>
      <dgm:spPr/>
      <dgm:t>
        <a:bodyPr/>
        <a:lstStyle/>
        <a:p>
          <a:pPr rtl="0"/>
          <a:r>
            <a:rPr lang="nl-NL" smtClean="0"/>
            <a:t>Een patiënt dient een verzoek in om euthanasie</a:t>
          </a:r>
          <a:endParaRPr lang="nl-NL"/>
        </a:p>
      </dgm:t>
    </dgm:pt>
    <dgm:pt modelId="{1E26B1D6-4E67-4495-B3C1-48B498834655}" type="parTrans" cxnId="{DF5C2E8A-611B-4041-82A8-6629568509E6}">
      <dgm:prSet/>
      <dgm:spPr/>
      <dgm:t>
        <a:bodyPr/>
        <a:lstStyle/>
        <a:p>
          <a:endParaRPr lang="nl-NL"/>
        </a:p>
      </dgm:t>
    </dgm:pt>
    <dgm:pt modelId="{D856BF96-A5FF-4C53-99C1-5741984F8608}" type="sibTrans" cxnId="{DF5C2E8A-611B-4041-82A8-6629568509E6}">
      <dgm:prSet/>
      <dgm:spPr/>
      <dgm:t>
        <a:bodyPr/>
        <a:lstStyle/>
        <a:p>
          <a:endParaRPr lang="nl-NL"/>
        </a:p>
      </dgm:t>
    </dgm:pt>
    <dgm:pt modelId="{3C966127-C011-47B6-AA2D-52ACF8C5237C}">
      <dgm:prSet/>
      <dgm:spPr/>
      <dgm:t>
        <a:bodyPr/>
        <a:lstStyle/>
        <a:p>
          <a:pPr rtl="0"/>
          <a:r>
            <a:rPr lang="nl-NL" smtClean="0"/>
            <a:t>Volgens de regels heeft de patiënt recht op euthanasie</a:t>
          </a:r>
          <a:endParaRPr lang="nl-NL"/>
        </a:p>
      </dgm:t>
    </dgm:pt>
    <dgm:pt modelId="{2794469E-F179-4554-A3FE-AEF3304E9488}" type="parTrans" cxnId="{F3FC3047-4C63-43C5-B5C7-BC5AEA3313C6}">
      <dgm:prSet/>
      <dgm:spPr/>
      <dgm:t>
        <a:bodyPr/>
        <a:lstStyle/>
        <a:p>
          <a:endParaRPr lang="nl-NL"/>
        </a:p>
      </dgm:t>
    </dgm:pt>
    <dgm:pt modelId="{35404254-A51D-4D22-85CC-06317BE078A5}" type="sibTrans" cxnId="{F3FC3047-4C63-43C5-B5C7-BC5AEA3313C6}">
      <dgm:prSet/>
      <dgm:spPr/>
      <dgm:t>
        <a:bodyPr/>
        <a:lstStyle/>
        <a:p>
          <a:endParaRPr lang="nl-NL"/>
        </a:p>
      </dgm:t>
    </dgm:pt>
    <dgm:pt modelId="{6468B85A-865D-4BE4-9623-F49AEF405B53}">
      <dgm:prSet/>
      <dgm:spPr/>
      <dgm:t>
        <a:bodyPr/>
        <a:lstStyle/>
        <a:p>
          <a:pPr rtl="0"/>
          <a:r>
            <a:rPr lang="nl-NL" dirty="0" smtClean="0"/>
            <a:t>Is de huisarts verplicht om euthanasie uit te voeren?</a:t>
          </a:r>
          <a:endParaRPr lang="nl-NL" dirty="0"/>
        </a:p>
      </dgm:t>
    </dgm:pt>
    <dgm:pt modelId="{B000E4DC-E0E4-4887-A64F-0C676458D01E}" type="parTrans" cxnId="{29099F78-AD0C-4B89-B036-F738327FBFFD}">
      <dgm:prSet/>
      <dgm:spPr/>
      <dgm:t>
        <a:bodyPr/>
        <a:lstStyle/>
        <a:p>
          <a:endParaRPr lang="nl-NL"/>
        </a:p>
      </dgm:t>
    </dgm:pt>
    <dgm:pt modelId="{C497BA54-DC3C-4E99-B6B7-38D7041C9545}" type="sibTrans" cxnId="{29099F78-AD0C-4B89-B036-F738327FBFFD}">
      <dgm:prSet/>
      <dgm:spPr/>
      <dgm:t>
        <a:bodyPr/>
        <a:lstStyle/>
        <a:p>
          <a:endParaRPr lang="nl-NL"/>
        </a:p>
      </dgm:t>
    </dgm:pt>
    <dgm:pt modelId="{F225FAD3-A1D1-47F4-84FB-F8BDA396D4BB}" type="pres">
      <dgm:prSet presAssocID="{59D0002A-634E-482F-82AF-C251F3DE7EF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F395929-2951-418F-B7F0-256D5B8C024D}" type="pres">
      <dgm:prSet presAssocID="{59D0002A-634E-482F-82AF-C251F3DE7EFD}" presName="arrow" presStyleLbl="bgShp" presStyleIdx="0" presStyleCnt="1" custLinFactNeighborX="-285" custLinFactNeighborY="-7093"/>
      <dgm:spPr/>
    </dgm:pt>
    <dgm:pt modelId="{29FE008B-12FD-47F1-987F-F527A589B1F7}" type="pres">
      <dgm:prSet presAssocID="{59D0002A-634E-482F-82AF-C251F3DE7EFD}" presName="linearProcess" presStyleCnt="0"/>
      <dgm:spPr/>
    </dgm:pt>
    <dgm:pt modelId="{0360FF53-77CA-4DE3-94DC-727EDD9B2EA1}" type="pres">
      <dgm:prSet presAssocID="{C6806080-380D-4032-B102-1658353B576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6047F5-6D0D-44E9-BB37-F46E98C7CD9B}" type="pres">
      <dgm:prSet presAssocID="{98F75F5E-A08A-41AD-98A6-24053EA799B0}" presName="sibTrans" presStyleCnt="0"/>
      <dgm:spPr/>
    </dgm:pt>
    <dgm:pt modelId="{E56B1915-F0EE-4318-BE45-93AEFC5421DF}" type="pres">
      <dgm:prSet presAssocID="{C96F3EC2-9701-430C-B5DB-9DECB44534A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FE5D94-14A2-42EB-9601-970A84D7AE4B}" type="pres">
      <dgm:prSet presAssocID="{D856BF96-A5FF-4C53-99C1-5741984F8608}" presName="sibTrans" presStyleCnt="0"/>
      <dgm:spPr/>
    </dgm:pt>
    <dgm:pt modelId="{A9C426B6-FEFA-4035-921A-7A4A3780D26D}" type="pres">
      <dgm:prSet presAssocID="{3C966127-C011-47B6-AA2D-52ACF8C5237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D7FF38-F3FB-44CA-9E5B-6893C25376BD}" type="pres">
      <dgm:prSet presAssocID="{35404254-A51D-4D22-85CC-06317BE078A5}" presName="sibTrans" presStyleCnt="0"/>
      <dgm:spPr/>
    </dgm:pt>
    <dgm:pt modelId="{BFFFDB47-3790-477C-96F2-B3E1CE7B7FE4}" type="pres">
      <dgm:prSet presAssocID="{6468B85A-865D-4BE4-9623-F49AEF405B5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3FC3047-4C63-43C5-B5C7-BC5AEA3313C6}" srcId="{59D0002A-634E-482F-82AF-C251F3DE7EFD}" destId="{3C966127-C011-47B6-AA2D-52ACF8C5237C}" srcOrd="2" destOrd="0" parTransId="{2794469E-F179-4554-A3FE-AEF3304E9488}" sibTransId="{35404254-A51D-4D22-85CC-06317BE078A5}"/>
    <dgm:cxn modelId="{4AFE1C92-A6AE-4616-80C0-3EFE17B28741}" srcId="{59D0002A-634E-482F-82AF-C251F3DE7EFD}" destId="{C6806080-380D-4032-B102-1658353B576B}" srcOrd="0" destOrd="0" parTransId="{4C5E36D3-2344-48D4-A59A-67AA2FF8189B}" sibTransId="{98F75F5E-A08A-41AD-98A6-24053EA799B0}"/>
    <dgm:cxn modelId="{63C04125-5C31-4730-8C8C-70013038B7E1}" type="presOf" srcId="{59D0002A-634E-482F-82AF-C251F3DE7EFD}" destId="{F225FAD3-A1D1-47F4-84FB-F8BDA396D4BB}" srcOrd="0" destOrd="0" presId="urn:microsoft.com/office/officeart/2005/8/layout/hProcess9"/>
    <dgm:cxn modelId="{1F775003-C8AB-47D2-8FA7-E51BAD769593}" type="presOf" srcId="{C96F3EC2-9701-430C-B5DB-9DECB44534AE}" destId="{E56B1915-F0EE-4318-BE45-93AEFC5421DF}" srcOrd="0" destOrd="0" presId="urn:microsoft.com/office/officeart/2005/8/layout/hProcess9"/>
    <dgm:cxn modelId="{8FA13D84-FA11-49F8-A018-C29064BD3B6D}" type="presOf" srcId="{C6806080-380D-4032-B102-1658353B576B}" destId="{0360FF53-77CA-4DE3-94DC-727EDD9B2EA1}" srcOrd="0" destOrd="0" presId="urn:microsoft.com/office/officeart/2005/8/layout/hProcess9"/>
    <dgm:cxn modelId="{29099F78-AD0C-4B89-B036-F738327FBFFD}" srcId="{59D0002A-634E-482F-82AF-C251F3DE7EFD}" destId="{6468B85A-865D-4BE4-9623-F49AEF405B53}" srcOrd="3" destOrd="0" parTransId="{B000E4DC-E0E4-4887-A64F-0C676458D01E}" sibTransId="{C497BA54-DC3C-4E99-B6B7-38D7041C9545}"/>
    <dgm:cxn modelId="{DF5C2E8A-611B-4041-82A8-6629568509E6}" srcId="{59D0002A-634E-482F-82AF-C251F3DE7EFD}" destId="{C96F3EC2-9701-430C-B5DB-9DECB44534AE}" srcOrd="1" destOrd="0" parTransId="{1E26B1D6-4E67-4495-B3C1-48B498834655}" sibTransId="{D856BF96-A5FF-4C53-99C1-5741984F8608}"/>
    <dgm:cxn modelId="{614B2A48-04C3-4C09-8E07-F6707984FA5E}" type="presOf" srcId="{3C966127-C011-47B6-AA2D-52ACF8C5237C}" destId="{A9C426B6-FEFA-4035-921A-7A4A3780D26D}" srcOrd="0" destOrd="0" presId="urn:microsoft.com/office/officeart/2005/8/layout/hProcess9"/>
    <dgm:cxn modelId="{D6D07151-343C-4DAD-8645-3F4048FB06B2}" type="presOf" srcId="{6468B85A-865D-4BE4-9623-F49AEF405B53}" destId="{BFFFDB47-3790-477C-96F2-B3E1CE7B7FE4}" srcOrd="0" destOrd="0" presId="urn:microsoft.com/office/officeart/2005/8/layout/hProcess9"/>
    <dgm:cxn modelId="{9CDD046F-5334-49E2-BA24-FCC40A1DCB6D}" type="presParOf" srcId="{F225FAD3-A1D1-47F4-84FB-F8BDA396D4BB}" destId="{CF395929-2951-418F-B7F0-256D5B8C024D}" srcOrd="0" destOrd="0" presId="urn:microsoft.com/office/officeart/2005/8/layout/hProcess9"/>
    <dgm:cxn modelId="{9CA12CA4-8E7E-4280-987C-4784A76E1248}" type="presParOf" srcId="{F225FAD3-A1D1-47F4-84FB-F8BDA396D4BB}" destId="{29FE008B-12FD-47F1-987F-F527A589B1F7}" srcOrd="1" destOrd="0" presId="urn:microsoft.com/office/officeart/2005/8/layout/hProcess9"/>
    <dgm:cxn modelId="{1AF7E98C-ED5E-49DA-909D-20F42A0F6A3B}" type="presParOf" srcId="{29FE008B-12FD-47F1-987F-F527A589B1F7}" destId="{0360FF53-77CA-4DE3-94DC-727EDD9B2EA1}" srcOrd="0" destOrd="0" presId="urn:microsoft.com/office/officeart/2005/8/layout/hProcess9"/>
    <dgm:cxn modelId="{6167A05E-E2AB-4434-9133-AAAC22157ED9}" type="presParOf" srcId="{29FE008B-12FD-47F1-987F-F527A589B1F7}" destId="{286047F5-6D0D-44E9-BB37-F46E98C7CD9B}" srcOrd="1" destOrd="0" presId="urn:microsoft.com/office/officeart/2005/8/layout/hProcess9"/>
    <dgm:cxn modelId="{7D9FF93D-B46A-4671-A1D5-985984347F44}" type="presParOf" srcId="{29FE008B-12FD-47F1-987F-F527A589B1F7}" destId="{E56B1915-F0EE-4318-BE45-93AEFC5421DF}" srcOrd="2" destOrd="0" presId="urn:microsoft.com/office/officeart/2005/8/layout/hProcess9"/>
    <dgm:cxn modelId="{CF5E3F07-44E4-402A-9B29-34FDFDCE3494}" type="presParOf" srcId="{29FE008B-12FD-47F1-987F-F527A589B1F7}" destId="{78FE5D94-14A2-42EB-9601-970A84D7AE4B}" srcOrd="3" destOrd="0" presId="urn:microsoft.com/office/officeart/2005/8/layout/hProcess9"/>
    <dgm:cxn modelId="{9BBEDA89-2884-43A4-8AFB-63B76CF217AA}" type="presParOf" srcId="{29FE008B-12FD-47F1-987F-F527A589B1F7}" destId="{A9C426B6-FEFA-4035-921A-7A4A3780D26D}" srcOrd="4" destOrd="0" presId="urn:microsoft.com/office/officeart/2005/8/layout/hProcess9"/>
    <dgm:cxn modelId="{0E2EB618-18B7-41EE-8398-6DC43E3F319C}" type="presParOf" srcId="{29FE008B-12FD-47F1-987F-F527A589B1F7}" destId="{6AD7FF38-F3FB-44CA-9E5B-6893C25376BD}" srcOrd="5" destOrd="0" presId="urn:microsoft.com/office/officeart/2005/8/layout/hProcess9"/>
    <dgm:cxn modelId="{A6217D57-BBFC-4D2E-B191-93F78A7AA7EE}" type="presParOf" srcId="{29FE008B-12FD-47F1-987F-F527A589B1F7}" destId="{BFFFDB47-3790-477C-96F2-B3E1CE7B7FE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D239C15-8664-4E7B-8034-F9A9C9A01F9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04B753B-9931-495E-991E-2208AC663532}">
      <dgm:prSet custT="1"/>
      <dgm:spPr/>
      <dgm:t>
        <a:bodyPr/>
        <a:lstStyle/>
        <a:p>
          <a:pPr algn="ctr" rtl="0"/>
          <a:r>
            <a:rPr lang="nl-NL" sz="3600" dirty="0" smtClean="0"/>
            <a:t>Noem argumenten voor en tegen. Alternatieven?</a:t>
          </a:r>
          <a:endParaRPr lang="nl-NL" sz="3600" dirty="0"/>
        </a:p>
      </dgm:t>
    </dgm:pt>
    <dgm:pt modelId="{59C943E6-26FC-4558-BC7E-55FF3A97C467}" type="parTrans" cxnId="{ACF8A525-1484-4C4F-9FD5-AFBE62C9D1E1}">
      <dgm:prSet/>
      <dgm:spPr/>
      <dgm:t>
        <a:bodyPr/>
        <a:lstStyle/>
        <a:p>
          <a:endParaRPr lang="nl-NL"/>
        </a:p>
      </dgm:t>
    </dgm:pt>
    <dgm:pt modelId="{27294482-111D-4A9C-8444-9A01B317002C}" type="sibTrans" cxnId="{ACF8A525-1484-4C4F-9FD5-AFBE62C9D1E1}">
      <dgm:prSet/>
      <dgm:spPr/>
      <dgm:t>
        <a:bodyPr/>
        <a:lstStyle/>
        <a:p>
          <a:endParaRPr lang="nl-NL"/>
        </a:p>
      </dgm:t>
    </dgm:pt>
    <dgm:pt modelId="{59201223-86DF-4FBF-8D0E-D63E6DF9FCAE}" type="pres">
      <dgm:prSet presAssocID="{1D239C15-8664-4E7B-8034-F9A9C9A01F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17A0C5D-893B-49A5-8337-729806F599E0}" type="pres">
      <dgm:prSet presAssocID="{F04B753B-9931-495E-991E-2208AC663532}" presName="parentText" presStyleLbl="node1" presStyleIdx="0" presStyleCnt="1" custScaleY="8471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CF8A525-1484-4C4F-9FD5-AFBE62C9D1E1}" srcId="{1D239C15-8664-4E7B-8034-F9A9C9A01F98}" destId="{F04B753B-9931-495E-991E-2208AC663532}" srcOrd="0" destOrd="0" parTransId="{59C943E6-26FC-4558-BC7E-55FF3A97C467}" sibTransId="{27294482-111D-4A9C-8444-9A01B317002C}"/>
    <dgm:cxn modelId="{C49F114D-8524-4CE1-B171-32BFF7190848}" type="presOf" srcId="{F04B753B-9931-495E-991E-2208AC663532}" destId="{D17A0C5D-893B-49A5-8337-729806F599E0}" srcOrd="0" destOrd="0" presId="urn:microsoft.com/office/officeart/2005/8/layout/vList2"/>
    <dgm:cxn modelId="{49211994-5780-4CBD-BFB8-8BBC1C927C29}" type="presOf" srcId="{1D239C15-8664-4E7B-8034-F9A9C9A01F98}" destId="{59201223-86DF-4FBF-8D0E-D63E6DF9FCAE}" srcOrd="0" destOrd="0" presId="urn:microsoft.com/office/officeart/2005/8/layout/vList2"/>
    <dgm:cxn modelId="{A9922798-5B66-4FA2-B5D0-BC06DAA4278C}" type="presParOf" srcId="{59201223-86DF-4FBF-8D0E-D63E6DF9FCAE}" destId="{D17A0C5D-893B-49A5-8337-729806F599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66768-141E-42F9-BB46-E46CE49E9172}" type="doc">
      <dgm:prSet loTypeId="urn:microsoft.com/office/officeart/2005/8/layout/default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nl-NL"/>
        </a:p>
      </dgm:t>
    </dgm:pt>
    <dgm:pt modelId="{A702CFA2-A818-4B9D-AAE6-76F90F36093A}">
      <dgm:prSet phldrT="[Tekst]"/>
      <dgm:spPr/>
      <dgm:t>
        <a:bodyPr/>
        <a:lstStyle/>
        <a:p>
          <a:r>
            <a:rPr lang="nl-NL" dirty="0" smtClean="0"/>
            <a:t>Groeien</a:t>
          </a:r>
        </a:p>
        <a:p>
          <a:r>
            <a:rPr lang="nl-NL" dirty="0" smtClean="0"/>
            <a:t>ontwikkelen</a:t>
          </a:r>
          <a:endParaRPr lang="nl-NL" dirty="0"/>
        </a:p>
      </dgm:t>
    </dgm:pt>
    <dgm:pt modelId="{B83F710B-15D2-4214-A783-1289856518EF}" type="parTrans" cxnId="{90B685FE-CED2-46AA-B135-7754DDA880B2}">
      <dgm:prSet/>
      <dgm:spPr/>
      <dgm:t>
        <a:bodyPr/>
        <a:lstStyle/>
        <a:p>
          <a:endParaRPr lang="nl-NL"/>
        </a:p>
      </dgm:t>
    </dgm:pt>
    <dgm:pt modelId="{A63953D1-A1ED-487E-93C9-9B1D1B9D65E2}" type="sibTrans" cxnId="{90B685FE-CED2-46AA-B135-7754DDA880B2}">
      <dgm:prSet/>
      <dgm:spPr/>
      <dgm:t>
        <a:bodyPr/>
        <a:lstStyle/>
        <a:p>
          <a:endParaRPr lang="nl-NL"/>
        </a:p>
      </dgm:t>
    </dgm:pt>
    <dgm:pt modelId="{17FCB0C1-0869-40EE-917D-685E52269976}">
      <dgm:prSet phldrT="[Tekst]"/>
      <dgm:spPr/>
      <dgm:t>
        <a:bodyPr/>
        <a:lstStyle/>
        <a:p>
          <a:r>
            <a:rPr lang="nl-NL" dirty="0" smtClean="0"/>
            <a:t>Ademen</a:t>
          </a:r>
          <a:endParaRPr lang="nl-NL" dirty="0"/>
        </a:p>
      </dgm:t>
    </dgm:pt>
    <dgm:pt modelId="{D44D30DC-4852-49CF-BB95-C66E425073EE}" type="parTrans" cxnId="{D7D175A4-CD97-4509-A348-1AF537103B7C}">
      <dgm:prSet/>
      <dgm:spPr/>
      <dgm:t>
        <a:bodyPr/>
        <a:lstStyle/>
        <a:p>
          <a:endParaRPr lang="nl-NL"/>
        </a:p>
      </dgm:t>
    </dgm:pt>
    <dgm:pt modelId="{9DEE595B-5AD4-4BC6-97D1-36C8789403E4}" type="sibTrans" cxnId="{D7D175A4-CD97-4509-A348-1AF537103B7C}">
      <dgm:prSet/>
      <dgm:spPr/>
      <dgm:t>
        <a:bodyPr/>
        <a:lstStyle/>
        <a:p>
          <a:endParaRPr lang="nl-NL"/>
        </a:p>
      </dgm:t>
    </dgm:pt>
    <dgm:pt modelId="{1B2F747D-65C6-497F-96E1-831929D0F272}">
      <dgm:prSet phldrT="[Tekst]"/>
      <dgm:spPr/>
      <dgm:t>
        <a:bodyPr/>
        <a:lstStyle/>
        <a:p>
          <a:r>
            <a:rPr lang="nl-NL" dirty="0" smtClean="0"/>
            <a:t>Bewegen</a:t>
          </a:r>
          <a:endParaRPr lang="nl-NL" dirty="0"/>
        </a:p>
      </dgm:t>
    </dgm:pt>
    <dgm:pt modelId="{E3F10323-35B4-4F2A-91E3-9E5CB62B09B4}" type="parTrans" cxnId="{CEED4AD5-53F4-4074-9962-DFEDEC31F300}">
      <dgm:prSet/>
      <dgm:spPr/>
      <dgm:t>
        <a:bodyPr/>
        <a:lstStyle/>
        <a:p>
          <a:endParaRPr lang="nl-NL"/>
        </a:p>
      </dgm:t>
    </dgm:pt>
    <dgm:pt modelId="{FE2D2F0F-394C-4856-8384-27F56756F569}" type="sibTrans" cxnId="{CEED4AD5-53F4-4074-9962-DFEDEC31F300}">
      <dgm:prSet/>
      <dgm:spPr/>
      <dgm:t>
        <a:bodyPr/>
        <a:lstStyle/>
        <a:p>
          <a:endParaRPr lang="nl-NL"/>
        </a:p>
      </dgm:t>
    </dgm:pt>
    <dgm:pt modelId="{F43FE261-6FE7-40B7-BD04-4869BAA65F54}">
      <dgm:prSet phldrT="[Tekst]"/>
      <dgm:spPr/>
      <dgm:t>
        <a:bodyPr/>
        <a:lstStyle/>
        <a:p>
          <a:r>
            <a:rPr lang="nl-NL" dirty="0" smtClean="0"/>
            <a:t>Eten</a:t>
          </a:r>
          <a:endParaRPr lang="nl-NL" dirty="0"/>
        </a:p>
      </dgm:t>
    </dgm:pt>
    <dgm:pt modelId="{04890DEF-81DA-4D64-B65D-47DB8F791574}" type="parTrans" cxnId="{2C759473-BE03-42BE-9C57-D1E7297C6845}">
      <dgm:prSet/>
      <dgm:spPr/>
      <dgm:t>
        <a:bodyPr/>
        <a:lstStyle/>
        <a:p>
          <a:endParaRPr lang="nl-NL"/>
        </a:p>
      </dgm:t>
    </dgm:pt>
    <dgm:pt modelId="{0C0BED2A-A193-468E-A715-B9F7DE2087C0}" type="sibTrans" cxnId="{2C759473-BE03-42BE-9C57-D1E7297C6845}">
      <dgm:prSet/>
      <dgm:spPr/>
      <dgm:t>
        <a:bodyPr/>
        <a:lstStyle/>
        <a:p>
          <a:endParaRPr lang="nl-NL"/>
        </a:p>
      </dgm:t>
    </dgm:pt>
    <dgm:pt modelId="{567C090D-56A0-459F-82C7-C097AA79D0D0}">
      <dgm:prSet phldrT="[Tekst]"/>
      <dgm:spPr/>
      <dgm:t>
        <a:bodyPr/>
        <a:lstStyle/>
        <a:p>
          <a:r>
            <a:rPr lang="nl-NL" dirty="0" smtClean="0"/>
            <a:t>Voortplanten</a:t>
          </a:r>
          <a:endParaRPr lang="nl-NL" dirty="0"/>
        </a:p>
      </dgm:t>
    </dgm:pt>
    <dgm:pt modelId="{74AF6EC1-624D-4372-9573-AA7A72FD4A35}" type="parTrans" cxnId="{194B8357-8CF7-4AC1-B274-2CA123874208}">
      <dgm:prSet/>
      <dgm:spPr/>
      <dgm:t>
        <a:bodyPr/>
        <a:lstStyle/>
        <a:p>
          <a:endParaRPr lang="nl-NL"/>
        </a:p>
      </dgm:t>
    </dgm:pt>
    <dgm:pt modelId="{A1DD3020-0E8C-41CB-A776-8B550E1129B7}" type="sibTrans" cxnId="{194B8357-8CF7-4AC1-B274-2CA123874208}">
      <dgm:prSet/>
      <dgm:spPr/>
      <dgm:t>
        <a:bodyPr/>
        <a:lstStyle/>
        <a:p>
          <a:endParaRPr lang="nl-NL"/>
        </a:p>
      </dgm:t>
    </dgm:pt>
    <dgm:pt modelId="{6A130684-F3C9-46AA-A5CC-91193986BF94}">
      <dgm:prSet phldrT="[Tekst]"/>
      <dgm:spPr/>
      <dgm:t>
        <a:bodyPr/>
        <a:lstStyle/>
        <a:p>
          <a:r>
            <a:rPr lang="nl-NL" dirty="0" smtClean="0"/>
            <a:t>Uitscheiden</a:t>
          </a:r>
          <a:endParaRPr lang="nl-NL" dirty="0"/>
        </a:p>
      </dgm:t>
    </dgm:pt>
    <dgm:pt modelId="{41659326-A1C6-4809-9C0E-0E5AADE7A209}" type="parTrans" cxnId="{EF0280F8-DE1B-43E3-8CC4-70C36020C30F}">
      <dgm:prSet/>
      <dgm:spPr/>
      <dgm:t>
        <a:bodyPr/>
        <a:lstStyle/>
        <a:p>
          <a:endParaRPr lang="nl-NL"/>
        </a:p>
      </dgm:t>
    </dgm:pt>
    <dgm:pt modelId="{4F57ECDC-ED88-41B6-B54B-593564D6268D}" type="sibTrans" cxnId="{EF0280F8-DE1B-43E3-8CC4-70C36020C30F}">
      <dgm:prSet/>
      <dgm:spPr/>
      <dgm:t>
        <a:bodyPr/>
        <a:lstStyle/>
        <a:p>
          <a:endParaRPr lang="nl-NL"/>
        </a:p>
      </dgm:t>
    </dgm:pt>
    <dgm:pt modelId="{F2D6C073-BEBC-4D32-B84C-303F83763B2B}">
      <dgm:prSet phldrT="[Tekst]"/>
      <dgm:spPr/>
      <dgm:t>
        <a:bodyPr/>
        <a:lstStyle/>
        <a:p>
          <a:r>
            <a:rPr lang="nl-NL" dirty="0" smtClean="0"/>
            <a:t>Waarnemen</a:t>
          </a:r>
          <a:endParaRPr lang="nl-NL" dirty="0"/>
        </a:p>
      </dgm:t>
    </dgm:pt>
    <dgm:pt modelId="{25346EA4-F188-4A52-AE86-85813C7328DC}" type="parTrans" cxnId="{7D9073FF-A5E0-48D3-B3AF-C5240A343BB0}">
      <dgm:prSet/>
      <dgm:spPr/>
      <dgm:t>
        <a:bodyPr/>
        <a:lstStyle/>
        <a:p>
          <a:endParaRPr lang="nl-NL"/>
        </a:p>
      </dgm:t>
    </dgm:pt>
    <dgm:pt modelId="{35058C99-D134-4AF8-9A0D-C98EE962B9A1}" type="sibTrans" cxnId="{7D9073FF-A5E0-48D3-B3AF-C5240A343BB0}">
      <dgm:prSet/>
      <dgm:spPr/>
      <dgm:t>
        <a:bodyPr/>
        <a:lstStyle/>
        <a:p>
          <a:endParaRPr lang="nl-NL"/>
        </a:p>
      </dgm:t>
    </dgm:pt>
    <dgm:pt modelId="{FE445AEA-7D34-412A-A5F7-F4C4AFE81CE5}" type="pres">
      <dgm:prSet presAssocID="{CF966768-141E-42F9-BB46-E46CE49E91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20571D4-8520-471C-9E63-CE81E2581B57}" type="pres">
      <dgm:prSet presAssocID="{A702CFA2-A818-4B9D-AAE6-76F90F36093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78C258-7E64-459F-9C97-CDCFBA44BA51}" type="pres">
      <dgm:prSet presAssocID="{A63953D1-A1ED-487E-93C9-9B1D1B9D65E2}" presName="sibTrans" presStyleCnt="0"/>
      <dgm:spPr/>
    </dgm:pt>
    <dgm:pt modelId="{32C93F6E-2F46-4288-9758-7AF90B64432B}" type="pres">
      <dgm:prSet presAssocID="{17FCB0C1-0869-40EE-917D-685E5226997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32968A-1F50-4117-837A-443F0AEA8804}" type="pres">
      <dgm:prSet presAssocID="{9DEE595B-5AD4-4BC6-97D1-36C8789403E4}" presName="sibTrans" presStyleCnt="0"/>
      <dgm:spPr/>
    </dgm:pt>
    <dgm:pt modelId="{CFE27FC9-BDBF-480B-966A-1D6C842EDDFE}" type="pres">
      <dgm:prSet presAssocID="{1B2F747D-65C6-497F-96E1-831929D0F27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4A8E0DC-7B51-441F-B8D3-AF229F5B8BFB}" type="pres">
      <dgm:prSet presAssocID="{FE2D2F0F-394C-4856-8384-27F56756F569}" presName="sibTrans" presStyleCnt="0"/>
      <dgm:spPr/>
    </dgm:pt>
    <dgm:pt modelId="{1FECEF5B-8381-490E-86AF-37220B427408}" type="pres">
      <dgm:prSet presAssocID="{F43FE261-6FE7-40B7-BD04-4869BAA65F5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D9DFCC0-3D44-4854-9DD5-A17618259810}" type="pres">
      <dgm:prSet presAssocID="{0C0BED2A-A193-468E-A715-B9F7DE2087C0}" presName="sibTrans" presStyleCnt="0"/>
      <dgm:spPr/>
    </dgm:pt>
    <dgm:pt modelId="{D3C4AC36-BBD0-4A41-B3CD-2D2CB8A046D2}" type="pres">
      <dgm:prSet presAssocID="{567C090D-56A0-459F-82C7-C097AA79D0D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225C884-94C1-4350-98D4-CD70E681757A}" type="pres">
      <dgm:prSet presAssocID="{A1DD3020-0E8C-41CB-A776-8B550E1129B7}" presName="sibTrans" presStyleCnt="0"/>
      <dgm:spPr/>
    </dgm:pt>
    <dgm:pt modelId="{284CEF6E-C2CF-4B0D-B78A-C7870B7758CE}" type="pres">
      <dgm:prSet presAssocID="{6A130684-F3C9-46AA-A5CC-91193986BF9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DA853A-9F32-4973-B493-C288A136F76D}" type="pres">
      <dgm:prSet presAssocID="{4F57ECDC-ED88-41B6-B54B-593564D6268D}" presName="sibTrans" presStyleCnt="0"/>
      <dgm:spPr/>
    </dgm:pt>
    <dgm:pt modelId="{9DB8EC39-93BD-4851-A795-9BCE331A5510}" type="pres">
      <dgm:prSet presAssocID="{F2D6C073-BEBC-4D32-B84C-303F83763B2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AF3B896-4EDD-498E-8917-D135ADFA98B7}" type="presOf" srcId="{F43FE261-6FE7-40B7-BD04-4869BAA65F54}" destId="{1FECEF5B-8381-490E-86AF-37220B427408}" srcOrd="0" destOrd="0" presId="urn:microsoft.com/office/officeart/2005/8/layout/default#1"/>
    <dgm:cxn modelId="{D7D175A4-CD97-4509-A348-1AF537103B7C}" srcId="{CF966768-141E-42F9-BB46-E46CE49E9172}" destId="{17FCB0C1-0869-40EE-917D-685E52269976}" srcOrd="1" destOrd="0" parTransId="{D44D30DC-4852-49CF-BB95-C66E425073EE}" sibTransId="{9DEE595B-5AD4-4BC6-97D1-36C8789403E4}"/>
    <dgm:cxn modelId="{51180761-61FA-46BD-B219-AD7733A66AD2}" type="presOf" srcId="{F2D6C073-BEBC-4D32-B84C-303F83763B2B}" destId="{9DB8EC39-93BD-4851-A795-9BCE331A5510}" srcOrd="0" destOrd="0" presId="urn:microsoft.com/office/officeart/2005/8/layout/default#1"/>
    <dgm:cxn modelId="{7D9073FF-A5E0-48D3-B3AF-C5240A343BB0}" srcId="{CF966768-141E-42F9-BB46-E46CE49E9172}" destId="{F2D6C073-BEBC-4D32-B84C-303F83763B2B}" srcOrd="6" destOrd="0" parTransId="{25346EA4-F188-4A52-AE86-85813C7328DC}" sibTransId="{35058C99-D134-4AF8-9A0D-C98EE962B9A1}"/>
    <dgm:cxn modelId="{EF45834D-B56F-4023-892A-65D85275CCDF}" type="presOf" srcId="{17FCB0C1-0869-40EE-917D-685E52269976}" destId="{32C93F6E-2F46-4288-9758-7AF90B64432B}" srcOrd="0" destOrd="0" presId="urn:microsoft.com/office/officeart/2005/8/layout/default#1"/>
    <dgm:cxn modelId="{EF0280F8-DE1B-43E3-8CC4-70C36020C30F}" srcId="{CF966768-141E-42F9-BB46-E46CE49E9172}" destId="{6A130684-F3C9-46AA-A5CC-91193986BF94}" srcOrd="5" destOrd="0" parTransId="{41659326-A1C6-4809-9C0E-0E5AADE7A209}" sibTransId="{4F57ECDC-ED88-41B6-B54B-593564D6268D}"/>
    <dgm:cxn modelId="{2C759473-BE03-42BE-9C57-D1E7297C6845}" srcId="{CF966768-141E-42F9-BB46-E46CE49E9172}" destId="{F43FE261-6FE7-40B7-BD04-4869BAA65F54}" srcOrd="3" destOrd="0" parTransId="{04890DEF-81DA-4D64-B65D-47DB8F791574}" sibTransId="{0C0BED2A-A193-468E-A715-B9F7DE2087C0}"/>
    <dgm:cxn modelId="{4077FA86-21E2-44CA-8602-5619FE13130D}" type="presOf" srcId="{1B2F747D-65C6-497F-96E1-831929D0F272}" destId="{CFE27FC9-BDBF-480B-966A-1D6C842EDDFE}" srcOrd="0" destOrd="0" presId="urn:microsoft.com/office/officeart/2005/8/layout/default#1"/>
    <dgm:cxn modelId="{CF46E8B3-F13C-4516-914A-D85C7C4F25E8}" type="presOf" srcId="{567C090D-56A0-459F-82C7-C097AA79D0D0}" destId="{D3C4AC36-BBD0-4A41-B3CD-2D2CB8A046D2}" srcOrd="0" destOrd="0" presId="urn:microsoft.com/office/officeart/2005/8/layout/default#1"/>
    <dgm:cxn modelId="{CD708EC0-6485-4882-8B18-8C0939601E63}" type="presOf" srcId="{A702CFA2-A818-4B9D-AAE6-76F90F36093A}" destId="{120571D4-8520-471C-9E63-CE81E2581B57}" srcOrd="0" destOrd="0" presId="urn:microsoft.com/office/officeart/2005/8/layout/default#1"/>
    <dgm:cxn modelId="{F8FBEB34-9DF2-4B87-8E96-11EE75B414E3}" type="presOf" srcId="{CF966768-141E-42F9-BB46-E46CE49E9172}" destId="{FE445AEA-7D34-412A-A5F7-F4C4AFE81CE5}" srcOrd="0" destOrd="0" presId="urn:microsoft.com/office/officeart/2005/8/layout/default#1"/>
    <dgm:cxn modelId="{CEED4AD5-53F4-4074-9962-DFEDEC31F300}" srcId="{CF966768-141E-42F9-BB46-E46CE49E9172}" destId="{1B2F747D-65C6-497F-96E1-831929D0F272}" srcOrd="2" destOrd="0" parTransId="{E3F10323-35B4-4F2A-91E3-9E5CB62B09B4}" sibTransId="{FE2D2F0F-394C-4856-8384-27F56756F569}"/>
    <dgm:cxn modelId="{90B685FE-CED2-46AA-B135-7754DDA880B2}" srcId="{CF966768-141E-42F9-BB46-E46CE49E9172}" destId="{A702CFA2-A818-4B9D-AAE6-76F90F36093A}" srcOrd="0" destOrd="0" parTransId="{B83F710B-15D2-4214-A783-1289856518EF}" sibTransId="{A63953D1-A1ED-487E-93C9-9B1D1B9D65E2}"/>
    <dgm:cxn modelId="{194B8357-8CF7-4AC1-B274-2CA123874208}" srcId="{CF966768-141E-42F9-BB46-E46CE49E9172}" destId="{567C090D-56A0-459F-82C7-C097AA79D0D0}" srcOrd="4" destOrd="0" parTransId="{74AF6EC1-624D-4372-9573-AA7A72FD4A35}" sibTransId="{A1DD3020-0E8C-41CB-A776-8B550E1129B7}"/>
    <dgm:cxn modelId="{AA76232F-B1E2-4195-9FBB-2D18ABF02155}" type="presOf" srcId="{6A130684-F3C9-46AA-A5CC-91193986BF94}" destId="{284CEF6E-C2CF-4B0D-B78A-C7870B7758CE}" srcOrd="0" destOrd="0" presId="urn:microsoft.com/office/officeart/2005/8/layout/default#1"/>
    <dgm:cxn modelId="{2CF721F5-45F6-48F1-8138-38312223981D}" type="presParOf" srcId="{FE445AEA-7D34-412A-A5F7-F4C4AFE81CE5}" destId="{120571D4-8520-471C-9E63-CE81E2581B57}" srcOrd="0" destOrd="0" presId="urn:microsoft.com/office/officeart/2005/8/layout/default#1"/>
    <dgm:cxn modelId="{9AAE15AA-C4AA-4992-BF79-D545318B57A8}" type="presParOf" srcId="{FE445AEA-7D34-412A-A5F7-F4C4AFE81CE5}" destId="{4478C258-7E64-459F-9C97-CDCFBA44BA51}" srcOrd="1" destOrd="0" presId="urn:microsoft.com/office/officeart/2005/8/layout/default#1"/>
    <dgm:cxn modelId="{3789CE20-B00B-4C3B-8B8A-CE5F53894BCB}" type="presParOf" srcId="{FE445AEA-7D34-412A-A5F7-F4C4AFE81CE5}" destId="{32C93F6E-2F46-4288-9758-7AF90B64432B}" srcOrd="2" destOrd="0" presId="urn:microsoft.com/office/officeart/2005/8/layout/default#1"/>
    <dgm:cxn modelId="{674B0CAA-2C18-4040-865A-1C43CC24ED37}" type="presParOf" srcId="{FE445AEA-7D34-412A-A5F7-F4C4AFE81CE5}" destId="{2232968A-1F50-4117-837A-443F0AEA8804}" srcOrd="3" destOrd="0" presId="urn:microsoft.com/office/officeart/2005/8/layout/default#1"/>
    <dgm:cxn modelId="{4BE49DA6-C7FE-43A8-AB91-54EE5E0119FC}" type="presParOf" srcId="{FE445AEA-7D34-412A-A5F7-F4C4AFE81CE5}" destId="{CFE27FC9-BDBF-480B-966A-1D6C842EDDFE}" srcOrd="4" destOrd="0" presId="urn:microsoft.com/office/officeart/2005/8/layout/default#1"/>
    <dgm:cxn modelId="{B38A3C77-5C52-430C-8B01-9DBA2AC86ABA}" type="presParOf" srcId="{FE445AEA-7D34-412A-A5F7-F4C4AFE81CE5}" destId="{B4A8E0DC-7B51-441F-B8D3-AF229F5B8BFB}" srcOrd="5" destOrd="0" presId="urn:microsoft.com/office/officeart/2005/8/layout/default#1"/>
    <dgm:cxn modelId="{F7B46AB5-ADB5-4332-AECB-579EF6D1A350}" type="presParOf" srcId="{FE445AEA-7D34-412A-A5F7-F4C4AFE81CE5}" destId="{1FECEF5B-8381-490E-86AF-37220B427408}" srcOrd="6" destOrd="0" presId="urn:microsoft.com/office/officeart/2005/8/layout/default#1"/>
    <dgm:cxn modelId="{B2C01CE3-257D-4D66-A2D6-CA96F5DA39BB}" type="presParOf" srcId="{FE445AEA-7D34-412A-A5F7-F4C4AFE81CE5}" destId="{3D9DFCC0-3D44-4854-9DD5-A17618259810}" srcOrd="7" destOrd="0" presId="urn:microsoft.com/office/officeart/2005/8/layout/default#1"/>
    <dgm:cxn modelId="{558D7C72-F7BE-4AD7-8725-2799BAB63D89}" type="presParOf" srcId="{FE445AEA-7D34-412A-A5F7-F4C4AFE81CE5}" destId="{D3C4AC36-BBD0-4A41-B3CD-2D2CB8A046D2}" srcOrd="8" destOrd="0" presId="urn:microsoft.com/office/officeart/2005/8/layout/default#1"/>
    <dgm:cxn modelId="{25405EBD-C6D7-4ACF-AB85-59F5C864C66F}" type="presParOf" srcId="{FE445AEA-7D34-412A-A5F7-F4C4AFE81CE5}" destId="{1225C884-94C1-4350-98D4-CD70E681757A}" srcOrd="9" destOrd="0" presId="urn:microsoft.com/office/officeart/2005/8/layout/default#1"/>
    <dgm:cxn modelId="{44449AA7-FF30-4A59-8B3B-73F3E6B09FAA}" type="presParOf" srcId="{FE445AEA-7D34-412A-A5F7-F4C4AFE81CE5}" destId="{284CEF6E-C2CF-4B0D-B78A-C7870B7758CE}" srcOrd="10" destOrd="0" presId="urn:microsoft.com/office/officeart/2005/8/layout/default#1"/>
    <dgm:cxn modelId="{DC6CA4AD-37D0-4A26-BE69-0C7D7788E1A1}" type="presParOf" srcId="{FE445AEA-7D34-412A-A5F7-F4C4AFE81CE5}" destId="{23DA853A-9F32-4973-B493-C288A136F76D}" srcOrd="11" destOrd="0" presId="urn:microsoft.com/office/officeart/2005/8/layout/default#1"/>
    <dgm:cxn modelId="{C5EECBEE-7ABC-40D2-AEC9-ED435DB7CDBB}" type="presParOf" srcId="{FE445AEA-7D34-412A-A5F7-F4C4AFE81CE5}" destId="{9DB8EC39-93BD-4851-A795-9BCE331A551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B53EC-B523-4A4B-99EF-0EFEA99C8C2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9308283-A579-452A-A637-3E77F8FC6E58}">
      <dgm:prSet/>
      <dgm:spPr/>
      <dgm:t>
        <a:bodyPr/>
        <a:lstStyle/>
        <a:p>
          <a:pPr algn="ctr" rtl="0"/>
          <a:r>
            <a:rPr lang="nl-NL" dirty="0" smtClean="0"/>
            <a:t>Wat ís leven eigenlijk?</a:t>
          </a:r>
          <a:endParaRPr lang="nl-NL" dirty="0"/>
        </a:p>
      </dgm:t>
    </dgm:pt>
    <dgm:pt modelId="{9FB0DC58-3200-4512-BCA4-81E542D3F3DF}" type="parTrans" cxnId="{16821B38-DF8C-429A-B09F-22957F23F7DE}">
      <dgm:prSet/>
      <dgm:spPr/>
      <dgm:t>
        <a:bodyPr/>
        <a:lstStyle/>
        <a:p>
          <a:endParaRPr lang="nl-NL"/>
        </a:p>
      </dgm:t>
    </dgm:pt>
    <dgm:pt modelId="{DA64C2E8-F0C1-4F9A-A920-9ADC40D9644E}" type="sibTrans" cxnId="{16821B38-DF8C-429A-B09F-22957F23F7DE}">
      <dgm:prSet/>
      <dgm:spPr/>
      <dgm:t>
        <a:bodyPr/>
        <a:lstStyle/>
        <a:p>
          <a:endParaRPr lang="nl-NL"/>
        </a:p>
      </dgm:t>
    </dgm:pt>
    <dgm:pt modelId="{6B8F2652-9785-4A7C-8352-CEB4FC0D76D4}" type="pres">
      <dgm:prSet presAssocID="{386B53EC-B523-4A4B-99EF-0EFEA99C8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E6FAE84-2AB5-4307-BE4C-88D9EA3449B1}" type="pres">
      <dgm:prSet presAssocID="{E9308283-A579-452A-A637-3E77F8FC6E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B033126-F823-4619-BD57-C1EA9C120EB4}" type="presOf" srcId="{386B53EC-B523-4A4B-99EF-0EFEA99C8C22}" destId="{6B8F2652-9785-4A7C-8352-CEB4FC0D76D4}" srcOrd="0" destOrd="0" presId="urn:microsoft.com/office/officeart/2005/8/layout/vList2"/>
    <dgm:cxn modelId="{14680237-FCB0-44ED-AB87-FE52BB96FA24}" type="presOf" srcId="{E9308283-A579-452A-A637-3E77F8FC6E58}" destId="{7E6FAE84-2AB5-4307-BE4C-88D9EA3449B1}" srcOrd="0" destOrd="0" presId="urn:microsoft.com/office/officeart/2005/8/layout/vList2"/>
    <dgm:cxn modelId="{16821B38-DF8C-429A-B09F-22957F23F7DE}" srcId="{386B53EC-B523-4A4B-99EF-0EFEA99C8C22}" destId="{E9308283-A579-452A-A637-3E77F8FC6E58}" srcOrd="0" destOrd="0" parTransId="{9FB0DC58-3200-4512-BCA4-81E542D3F3DF}" sibTransId="{DA64C2E8-F0C1-4F9A-A920-9ADC40D9644E}"/>
    <dgm:cxn modelId="{73E99CA2-8F72-48D6-AE1B-970DE0076227}" type="presParOf" srcId="{6B8F2652-9785-4A7C-8352-CEB4FC0D76D4}" destId="{7E6FAE84-2AB5-4307-BE4C-88D9EA3449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48F40B-87F0-4108-A6CA-7F523D855580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FB602F54-00C8-44A6-9A05-2F6AB28A8703}">
      <dgm:prSet custT="1"/>
      <dgm:spPr/>
      <dgm:t>
        <a:bodyPr/>
        <a:lstStyle/>
        <a:p>
          <a:pPr rtl="0"/>
          <a:r>
            <a:rPr lang="nl-NL" sz="2400" dirty="0" smtClean="0"/>
            <a:t>We weten niet wát leven precies is!</a:t>
          </a:r>
          <a:endParaRPr lang="nl-NL" sz="2400" dirty="0"/>
        </a:p>
      </dgm:t>
    </dgm:pt>
    <dgm:pt modelId="{ABB66917-F702-4584-8BB8-47874F2C23BE}" type="parTrans" cxnId="{D67EBD01-9F59-45D7-A894-6C0555F13707}">
      <dgm:prSet/>
      <dgm:spPr/>
      <dgm:t>
        <a:bodyPr/>
        <a:lstStyle/>
        <a:p>
          <a:endParaRPr lang="nl-NL"/>
        </a:p>
      </dgm:t>
    </dgm:pt>
    <dgm:pt modelId="{1B7A3E0B-8C89-4325-86AC-1BDDD15B82F6}" type="sibTrans" cxnId="{D67EBD01-9F59-45D7-A894-6C0555F13707}">
      <dgm:prSet/>
      <dgm:spPr/>
      <dgm:t>
        <a:bodyPr/>
        <a:lstStyle/>
        <a:p>
          <a:endParaRPr lang="nl-NL"/>
        </a:p>
      </dgm:t>
    </dgm:pt>
    <dgm:pt modelId="{5F1F617C-A276-49C5-96C9-1BBE70686D19}">
      <dgm:prSet custT="1"/>
      <dgm:spPr/>
      <dgm:t>
        <a:bodyPr/>
        <a:lstStyle/>
        <a:p>
          <a:pPr rtl="0"/>
          <a:r>
            <a:rPr lang="nl-NL" sz="2400" dirty="0" smtClean="0"/>
            <a:t>Wat is het verschil tussen leven en dood?</a:t>
          </a:r>
          <a:endParaRPr lang="nl-NL" sz="2400" dirty="0"/>
        </a:p>
      </dgm:t>
    </dgm:pt>
    <dgm:pt modelId="{BB0EFC8B-6D9B-4453-8F29-0D65C5883FE3}" type="parTrans" cxnId="{777B53BD-5583-4110-94FA-5EB16B7E1D3D}">
      <dgm:prSet/>
      <dgm:spPr/>
      <dgm:t>
        <a:bodyPr/>
        <a:lstStyle/>
        <a:p>
          <a:endParaRPr lang="nl-NL"/>
        </a:p>
      </dgm:t>
    </dgm:pt>
    <dgm:pt modelId="{11B6C95F-A967-4A45-973F-D18484D55DEE}" type="sibTrans" cxnId="{777B53BD-5583-4110-94FA-5EB16B7E1D3D}">
      <dgm:prSet/>
      <dgm:spPr/>
      <dgm:t>
        <a:bodyPr/>
        <a:lstStyle/>
        <a:p>
          <a:endParaRPr lang="nl-NL"/>
        </a:p>
      </dgm:t>
    </dgm:pt>
    <dgm:pt modelId="{83A2E92C-908D-45A8-BF9E-77CD037D2D8D}">
      <dgm:prSet custT="1"/>
      <dgm:spPr/>
      <dgm:t>
        <a:bodyPr/>
        <a:lstStyle/>
        <a:p>
          <a:pPr rtl="0"/>
          <a:r>
            <a:rPr lang="nl-NL" sz="2400" dirty="0" smtClean="0"/>
            <a:t>Wat maakt levenloze stof tot levende stof?</a:t>
          </a:r>
          <a:endParaRPr lang="nl-NL" sz="2400" dirty="0"/>
        </a:p>
      </dgm:t>
    </dgm:pt>
    <dgm:pt modelId="{93F583C8-0812-48D7-8C15-230E4E9D8E33}" type="parTrans" cxnId="{8B1B6D27-95E8-4BF3-BF1B-AFE95210A9B6}">
      <dgm:prSet/>
      <dgm:spPr/>
      <dgm:t>
        <a:bodyPr/>
        <a:lstStyle/>
        <a:p>
          <a:endParaRPr lang="nl-NL"/>
        </a:p>
      </dgm:t>
    </dgm:pt>
    <dgm:pt modelId="{47CE5189-8C0C-484D-B36F-056C3ED65D70}" type="sibTrans" cxnId="{8B1B6D27-95E8-4BF3-BF1B-AFE95210A9B6}">
      <dgm:prSet/>
      <dgm:spPr/>
      <dgm:t>
        <a:bodyPr/>
        <a:lstStyle/>
        <a:p>
          <a:endParaRPr lang="nl-NL"/>
        </a:p>
      </dgm:t>
    </dgm:pt>
    <dgm:pt modelId="{F9BF87F5-FAAD-49EA-BF5B-7B6AAAF9E2E8}">
      <dgm:prSet custT="1"/>
      <dgm:spPr/>
      <dgm:t>
        <a:bodyPr/>
        <a:lstStyle/>
        <a:p>
          <a:pPr rtl="0"/>
          <a:r>
            <a:rPr lang="nl-NL" sz="2400" dirty="0" smtClean="0"/>
            <a:t>Wat gebeurt er bij de bevruchting?</a:t>
          </a:r>
          <a:endParaRPr lang="nl-NL" sz="2400" dirty="0"/>
        </a:p>
      </dgm:t>
    </dgm:pt>
    <dgm:pt modelId="{A2B41388-89A0-46B5-A401-18E41E927B40}" type="parTrans" cxnId="{C523E405-4BE2-4E5A-A1A3-9F7B478FDE6D}">
      <dgm:prSet/>
      <dgm:spPr/>
      <dgm:t>
        <a:bodyPr/>
        <a:lstStyle/>
        <a:p>
          <a:endParaRPr lang="nl-NL"/>
        </a:p>
      </dgm:t>
    </dgm:pt>
    <dgm:pt modelId="{756F498C-E5F2-436D-B008-2806A03FEB51}" type="sibTrans" cxnId="{C523E405-4BE2-4E5A-A1A3-9F7B478FDE6D}">
      <dgm:prSet/>
      <dgm:spPr/>
      <dgm:t>
        <a:bodyPr/>
        <a:lstStyle/>
        <a:p>
          <a:endParaRPr lang="nl-NL"/>
        </a:p>
      </dgm:t>
    </dgm:pt>
    <dgm:pt modelId="{C1B8E746-075A-4F42-A166-BA75CDDD4413}">
      <dgm:prSet custT="1"/>
      <dgm:spPr/>
      <dgm:t>
        <a:bodyPr/>
        <a:lstStyle/>
        <a:p>
          <a:pPr rtl="0"/>
          <a:r>
            <a:rPr lang="nl-NL" sz="2400" dirty="0" smtClean="0"/>
            <a:t>Wat is doodgaan precies?</a:t>
          </a:r>
          <a:endParaRPr lang="nl-NL" sz="2400" dirty="0"/>
        </a:p>
      </dgm:t>
    </dgm:pt>
    <dgm:pt modelId="{606E05D6-0898-4286-A5CC-3B80B7406BA1}" type="parTrans" cxnId="{9BC2E0D6-D7F3-4B1C-82B9-23A2FCB7A168}">
      <dgm:prSet/>
      <dgm:spPr/>
      <dgm:t>
        <a:bodyPr/>
        <a:lstStyle/>
        <a:p>
          <a:endParaRPr lang="nl-NL"/>
        </a:p>
      </dgm:t>
    </dgm:pt>
    <dgm:pt modelId="{5DFB65E1-5222-435A-B31E-008B863CFAEB}" type="sibTrans" cxnId="{9BC2E0D6-D7F3-4B1C-82B9-23A2FCB7A168}">
      <dgm:prSet/>
      <dgm:spPr/>
      <dgm:t>
        <a:bodyPr/>
        <a:lstStyle/>
        <a:p>
          <a:endParaRPr lang="nl-NL"/>
        </a:p>
      </dgm:t>
    </dgm:pt>
    <dgm:pt modelId="{F4256B44-F943-4265-BC01-F7BD15EE6D04}" type="pres">
      <dgm:prSet presAssocID="{B548F40B-87F0-4108-A6CA-7F523D8555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E0A4F9C-1353-4E04-B099-2F0B22D70A71}" type="pres">
      <dgm:prSet presAssocID="{FB602F54-00C8-44A6-9A05-2F6AB28A8703}" presName="parentLin" presStyleCnt="0"/>
      <dgm:spPr/>
    </dgm:pt>
    <dgm:pt modelId="{D3D0F892-BCAE-4962-8F0C-6A83F10C47B1}" type="pres">
      <dgm:prSet presAssocID="{FB602F54-00C8-44A6-9A05-2F6AB28A8703}" presName="parentLeftMargin" presStyleLbl="node1" presStyleIdx="0" presStyleCnt="5"/>
      <dgm:spPr/>
      <dgm:t>
        <a:bodyPr/>
        <a:lstStyle/>
        <a:p>
          <a:endParaRPr lang="nl-NL"/>
        </a:p>
      </dgm:t>
    </dgm:pt>
    <dgm:pt modelId="{34232971-F046-4567-A554-312C42C3D93F}" type="pres">
      <dgm:prSet presAssocID="{FB602F54-00C8-44A6-9A05-2F6AB28A870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D2CD99-D075-4F2E-B4F3-D7BEC9B1F733}" type="pres">
      <dgm:prSet presAssocID="{FB602F54-00C8-44A6-9A05-2F6AB28A8703}" presName="negativeSpace" presStyleCnt="0"/>
      <dgm:spPr/>
    </dgm:pt>
    <dgm:pt modelId="{2D8E78D3-EB48-466E-A44A-7511E931E05F}" type="pres">
      <dgm:prSet presAssocID="{FB602F54-00C8-44A6-9A05-2F6AB28A8703}" presName="childText" presStyleLbl="conFgAcc1" presStyleIdx="0" presStyleCnt="5">
        <dgm:presLayoutVars>
          <dgm:bulletEnabled val="1"/>
        </dgm:presLayoutVars>
      </dgm:prSet>
      <dgm:spPr/>
    </dgm:pt>
    <dgm:pt modelId="{C942E6D1-E3C9-435B-9721-844DA1439BAB}" type="pres">
      <dgm:prSet presAssocID="{1B7A3E0B-8C89-4325-86AC-1BDDD15B82F6}" presName="spaceBetweenRectangles" presStyleCnt="0"/>
      <dgm:spPr/>
    </dgm:pt>
    <dgm:pt modelId="{CC4EBB93-DC4D-4657-8B37-563DCDA6B2EB}" type="pres">
      <dgm:prSet presAssocID="{5F1F617C-A276-49C5-96C9-1BBE70686D19}" presName="parentLin" presStyleCnt="0"/>
      <dgm:spPr/>
    </dgm:pt>
    <dgm:pt modelId="{58EA393D-D2BF-4174-B7E4-1AFFECC05C7F}" type="pres">
      <dgm:prSet presAssocID="{5F1F617C-A276-49C5-96C9-1BBE70686D19}" presName="parentLeftMargin" presStyleLbl="node1" presStyleIdx="0" presStyleCnt="5"/>
      <dgm:spPr/>
      <dgm:t>
        <a:bodyPr/>
        <a:lstStyle/>
        <a:p>
          <a:endParaRPr lang="nl-NL"/>
        </a:p>
      </dgm:t>
    </dgm:pt>
    <dgm:pt modelId="{4172BE45-803C-4437-A439-26A7A1F62FC8}" type="pres">
      <dgm:prSet presAssocID="{5F1F617C-A276-49C5-96C9-1BBE70686D19}" presName="parentText" presStyleLbl="node1" presStyleIdx="1" presStyleCnt="5" custLinFactNeighborX="7512" custLinFactNeighborY="144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2FBBD6-C15A-4D35-BD4A-E14F99FB44BE}" type="pres">
      <dgm:prSet presAssocID="{5F1F617C-A276-49C5-96C9-1BBE70686D19}" presName="negativeSpace" presStyleCnt="0"/>
      <dgm:spPr/>
    </dgm:pt>
    <dgm:pt modelId="{A5BAE967-AAC0-4648-8505-96F9D74A1080}" type="pres">
      <dgm:prSet presAssocID="{5F1F617C-A276-49C5-96C9-1BBE70686D19}" presName="childText" presStyleLbl="conFgAcc1" presStyleIdx="1" presStyleCnt="5">
        <dgm:presLayoutVars>
          <dgm:bulletEnabled val="1"/>
        </dgm:presLayoutVars>
      </dgm:prSet>
      <dgm:spPr/>
    </dgm:pt>
    <dgm:pt modelId="{8799FE81-B244-450E-BAA3-F0A730EB2A94}" type="pres">
      <dgm:prSet presAssocID="{11B6C95F-A967-4A45-973F-D18484D55DEE}" presName="spaceBetweenRectangles" presStyleCnt="0"/>
      <dgm:spPr/>
    </dgm:pt>
    <dgm:pt modelId="{D83DAF38-4773-4CC2-84E9-9512FBD303AA}" type="pres">
      <dgm:prSet presAssocID="{83A2E92C-908D-45A8-BF9E-77CD037D2D8D}" presName="parentLin" presStyleCnt="0"/>
      <dgm:spPr/>
    </dgm:pt>
    <dgm:pt modelId="{94B0E7F5-A2C3-4ECB-88EF-458B50D57368}" type="pres">
      <dgm:prSet presAssocID="{83A2E92C-908D-45A8-BF9E-77CD037D2D8D}" presName="parentLeftMargin" presStyleLbl="node1" presStyleIdx="1" presStyleCnt="5"/>
      <dgm:spPr/>
      <dgm:t>
        <a:bodyPr/>
        <a:lstStyle/>
        <a:p>
          <a:endParaRPr lang="nl-NL"/>
        </a:p>
      </dgm:t>
    </dgm:pt>
    <dgm:pt modelId="{524E8216-2EB2-4725-B954-C9D7A102F895}" type="pres">
      <dgm:prSet presAssocID="{83A2E92C-908D-45A8-BF9E-77CD037D2D8D}" presName="parentText" presStyleLbl="node1" presStyleIdx="2" presStyleCnt="5" custScaleX="10357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88D2D4-5985-4288-B002-8316E60EDE70}" type="pres">
      <dgm:prSet presAssocID="{83A2E92C-908D-45A8-BF9E-77CD037D2D8D}" presName="negativeSpace" presStyleCnt="0"/>
      <dgm:spPr/>
    </dgm:pt>
    <dgm:pt modelId="{1908C479-71DA-443E-907F-1E695B7BF445}" type="pres">
      <dgm:prSet presAssocID="{83A2E92C-908D-45A8-BF9E-77CD037D2D8D}" presName="childText" presStyleLbl="conFgAcc1" presStyleIdx="2" presStyleCnt="5">
        <dgm:presLayoutVars>
          <dgm:bulletEnabled val="1"/>
        </dgm:presLayoutVars>
      </dgm:prSet>
      <dgm:spPr/>
    </dgm:pt>
    <dgm:pt modelId="{D77B81AE-07D6-405F-B109-09DA644EA51E}" type="pres">
      <dgm:prSet presAssocID="{47CE5189-8C0C-484D-B36F-056C3ED65D70}" presName="spaceBetweenRectangles" presStyleCnt="0"/>
      <dgm:spPr/>
    </dgm:pt>
    <dgm:pt modelId="{07E23452-015D-4756-B2F2-A01E9F1106E4}" type="pres">
      <dgm:prSet presAssocID="{F9BF87F5-FAAD-49EA-BF5B-7B6AAAF9E2E8}" presName="parentLin" presStyleCnt="0"/>
      <dgm:spPr/>
    </dgm:pt>
    <dgm:pt modelId="{72B9B2A5-464F-4DD3-9326-A3C090E73B3A}" type="pres">
      <dgm:prSet presAssocID="{F9BF87F5-FAAD-49EA-BF5B-7B6AAAF9E2E8}" presName="parentLeftMargin" presStyleLbl="node1" presStyleIdx="2" presStyleCnt="5"/>
      <dgm:spPr/>
      <dgm:t>
        <a:bodyPr/>
        <a:lstStyle/>
        <a:p>
          <a:endParaRPr lang="nl-NL"/>
        </a:p>
      </dgm:t>
    </dgm:pt>
    <dgm:pt modelId="{EC4F6050-6FB9-43A2-9E32-34AE196D8AA0}" type="pres">
      <dgm:prSet presAssocID="{F9BF87F5-FAAD-49EA-BF5B-7B6AAAF9E2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B8581BE-9DE5-46C4-B3C4-C9DF8BB76297}" type="pres">
      <dgm:prSet presAssocID="{F9BF87F5-FAAD-49EA-BF5B-7B6AAAF9E2E8}" presName="negativeSpace" presStyleCnt="0"/>
      <dgm:spPr/>
    </dgm:pt>
    <dgm:pt modelId="{68B16DDF-A4E5-4F7C-B7E5-AFEF0B6E05BA}" type="pres">
      <dgm:prSet presAssocID="{F9BF87F5-FAAD-49EA-BF5B-7B6AAAF9E2E8}" presName="childText" presStyleLbl="conFgAcc1" presStyleIdx="3" presStyleCnt="5">
        <dgm:presLayoutVars>
          <dgm:bulletEnabled val="1"/>
        </dgm:presLayoutVars>
      </dgm:prSet>
      <dgm:spPr/>
    </dgm:pt>
    <dgm:pt modelId="{4016FE2A-96DC-4112-9BD6-88F80CE83B7C}" type="pres">
      <dgm:prSet presAssocID="{756F498C-E5F2-436D-B008-2806A03FEB51}" presName="spaceBetweenRectangles" presStyleCnt="0"/>
      <dgm:spPr/>
    </dgm:pt>
    <dgm:pt modelId="{C68D40DE-F9F2-419D-B783-E6123FC42563}" type="pres">
      <dgm:prSet presAssocID="{C1B8E746-075A-4F42-A166-BA75CDDD4413}" presName="parentLin" presStyleCnt="0"/>
      <dgm:spPr/>
    </dgm:pt>
    <dgm:pt modelId="{F095BD56-268B-4217-8671-DD8542981D1A}" type="pres">
      <dgm:prSet presAssocID="{C1B8E746-075A-4F42-A166-BA75CDDD4413}" presName="parentLeftMargin" presStyleLbl="node1" presStyleIdx="3" presStyleCnt="5"/>
      <dgm:spPr/>
      <dgm:t>
        <a:bodyPr/>
        <a:lstStyle/>
        <a:p>
          <a:endParaRPr lang="nl-NL"/>
        </a:p>
      </dgm:t>
    </dgm:pt>
    <dgm:pt modelId="{AFDCD993-F6DC-427A-BB9F-A05B84897825}" type="pres">
      <dgm:prSet presAssocID="{C1B8E746-075A-4F42-A166-BA75CDDD441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50D3FF-FD63-4F5E-BE21-6B158A734750}" type="pres">
      <dgm:prSet presAssocID="{C1B8E746-075A-4F42-A166-BA75CDDD4413}" presName="negativeSpace" presStyleCnt="0"/>
      <dgm:spPr/>
    </dgm:pt>
    <dgm:pt modelId="{D63AE5D2-6382-4FEC-B9D3-8BA98A43EC77}" type="pres">
      <dgm:prSet presAssocID="{C1B8E746-075A-4F42-A166-BA75CDDD441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8A44822-2399-4A88-9770-762EAF5A39C6}" type="presOf" srcId="{5F1F617C-A276-49C5-96C9-1BBE70686D19}" destId="{58EA393D-D2BF-4174-B7E4-1AFFECC05C7F}" srcOrd="0" destOrd="0" presId="urn:microsoft.com/office/officeart/2005/8/layout/list1"/>
    <dgm:cxn modelId="{8B1B6D27-95E8-4BF3-BF1B-AFE95210A9B6}" srcId="{B548F40B-87F0-4108-A6CA-7F523D855580}" destId="{83A2E92C-908D-45A8-BF9E-77CD037D2D8D}" srcOrd="2" destOrd="0" parTransId="{93F583C8-0812-48D7-8C15-230E4E9D8E33}" sibTransId="{47CE5189-8C0C-484D-B36F-056C3ED65D70}"/>
    <dgm:cxn modelId="{050D0CAF-F009-4B32-A3AC-4DBB4EB78EE1}" type="presOf" srcId="{F9BF87F5-FAAD-49EA-BF5B-7B6AAAF9E2E8}" destId="{EC4F6050-6FB9-43A2-9E32-34AE196D8AA0}" srcOrd="1" destOrd="0" presId="urn:microsoft.com/office/officeart/2005/8/layout/list1"/>
    <dgm:cxn modelId="{8C4C28FE-7973-4407-8321-7B95ADF53B7F}" type="presOf" srcId="{FB602F54-00C8-44A6-9A05-2F6AB28A8703}" destId="{34232971-F046-4567-A554-312C42C3D93F}" srcOrd="1" destOrd="0" presId="urn:microsoft.com/office/officeart/2005/8/layout/list1"/>
    <dgm:cxn modelId="{D67EBD01-9F59-45D7-A894-6C0555F13707}" srcId="{B548F40B-87F0-4108-A6CA-7F523D855580}" destId="{FB602F54-00C8-44A6-9A05-2F6AB28A8703}" srcOrd="0" destOrd="0" parTransId="{ABB66917-F702-4584-8BB8-47874F2C23BE}" sibTransId="{1B7A3E0B-8C89-4325-86AC-1BDDD15B82F6}"/>
    <dgm:cxn modelId="{08495D41-9C04-4506-AAD7-847057FD3D8B}" type="presOf" srcId="{C1B8E746-075A-4F42-A166-BA75CDDD4413}" destId="{AFDCD993-F6DC-427A-BB9F-A05B84897825}" srcOrd="1" destOrd="0" presId="urn:microsoft.com/office/officeart/2005/8/layout/list1"/>
    <dgm:cxn modelId="{B4B5EEE0-4FF3-4BFF-BB6C-322486B44AB6}" type="presOf" srcId="{C1B8E746-075A-4F42-A166-BA75CDDD4413}" destId="{F095BD56-268B-4217-8671-DD8542981D1A}" srcOrd="0" destOrd="0" presId="urn:microsoft.com/office/officeart/2005/8/layout/list1"/>
    <dgm:cxn modelId="{C523E405-4BE2-4E5A-A1A3-9F7B478FDE6D}" srcId="{B548F40B-87F0-4108-A6CA-7F523D855580}" destId="{F9BF87F5-FAAD-49EA-BF5B-7B6AAAF9E2E8}" srcOrd="3" destOrd="0" parTransId="{A2B41388-89A0-46B5-A401-18E41E927B40}" sibTransId="{756F498C-E5F2-436D-B008-2806A03FEB51}"/>
    <dgm:cxn modelId="{832B0C85-C2F5-4730-B46D-88C375E910E3}" type="presOf" srcId="{FB602F54-00C8-44A6-9A05-2F6AB28A8703}" destId="{D3D0F892-BCAE-4962-8F0C-6A83F10C47B1}" srcOrd="0" destOrd="0" presId="urn:microsoft.com/office/officeart/2005/8/layout/list1"/>
    <dgm:cxn modelId="{E80A5A28-505C-4651-8F6A-E7EB06371BD6}" type="presOf" srcId="{B548F40B-87F0-4108-A6CA-7F523D855580}" destId="{F4256B44-F943-4265-BC01-F7BD15EE6D04}" srcOrd="0" destOrd="0" presId="urn:microsoft.com/office/officeart/2005/8/layout/list1"/>
    <dgm:cxn modelId="{82BC7BFA-FB6C-486A-B718-86BF2DDDD25B}" type="presOf" srcId="{F9BF87F5-FAAD-49EA-BF5B-7B6AAAF9E2E8}" destId="{72B9B2A5-464F-4DD3-9326-A3C090E73B3A}" srcOrd="0" destOrd="0" presId="urn:microsoft.com/office/officeart/2005/8/layout/list1"/>
    <dgm:cxn modelId="{9BC2E0D6-D7F3-4B1C-82B9-23A2FCB7A168}" srcId="{B548F40B-87F0-4108-A6CA-7F523D855580}" destId="{C1B8E746-075A-4F42-A166-BA75CDDD4413}" srcOrd="4" destOrd="0" parTransId="{606E05D6-0898-4286-A5CC-3B80B7406BA1}" sibTransId="{5DFB65E1-5222-435A-B31E-008B863CFAEB}"/>
    <dgm:cxn modelId="{4B94801F-6CE4-4603-954E-C33073B81F56}" type="presOf" srcId="{83A2E92C-908D-45A8-BF9E-77CD037D2D8D}" destId="{524E8216-2EB2-4725-B954-C9D7A102F895}" srcOrd="1" destOrd="0" presId="urn:microsoft.com/office/officeart/2005/8/layout/list1"/>
    <dgm:cxn modelId="{777B53BD-5583-4110-94FA-5EB16B7E1D3D}" srcId="{B548F40B-87F0-4108-A6CA-7F523D855580}" destId="{5F1F617C-A276-49C5-96C9-1BBE70686D19}" srcOrd="1" destOrd="0" parTransId="{BB0EFC8B-6D9B-4453-8F29-0D65C5883FE3}" sibTransId="{11B6C95F-A967-4A45-973F-D18484D55DEE}"/>
    <dgm:cxn modelId="{EE2DA34F-1B2E-4296-9493-A359B3FB3949}" type="presOf" srcId="{5F1F617C-A276-49C5-96C9-1BBE70686D19}" destId="{4172BE45-803C-4437-A439-26A7A1F62FC8}" srcOrd="1" destOrd="0" presId="urn:microsoft.com/office/officeart/2005/8/layout/list1"/>
    <dgm:cxn modelId="{BCA835C8-84B4-4C66-8EBB-9CC871098F71}" type="presOf" srcId="{83A2E92C-908D-45A8-BF9E-77CD037D2D8D}" destId="{94B0E7F5-A2C3-4ECB-88EF-458B50D57368}" srcOrd="0" destOrd="0" presId="urn:microsoft.com/office/officeart/2005/8/layout/list1"/>
    <dgm:cxn modelId="{94081E97-C18A-42AE-A127-EE88B2EB35DE}" type="presParOf" srcId="{F4256B44-F943-4265-BC01-F7BD15EE6D04}" destId="{3E0A4F9C-1353-4E04-B099-2F0B22D70A71}" srcOrd="0" destOrd="0" presId="urn:microsoft.com/office/officeart/2005/8/layout/list1"/>
    <dgm:cxn modelId="{A42E4A03-4948-419D-97B3-8642555C0E72}" type="presParOf" srcId="{3E0A4F9C-1353-4E04-B099-2F0B22D70A71}" destId="{D3D0F892-BCAE-4962-8F0C-6A83F10C47B1}" srcOrd="0" destOrd="0" presId="urn:microsoft.com/office/officeart/2005/8/layout/list1"/>
    <dgm:cxn modelId="{7AF759D1-5AE6-43B7-9611-24F015E4DC81}" type="presParOf" srcId="{3E0A4F9C-1353-4E04-B099-2F0B22D70A71}" destId="{34232971-F046-4567-A554-312C42C3D93F}" srcOrd="1" destOrd="0" presId="urn:microsoft.com/office/officeart/2005/8/layout/list1"/>
    <dgm:cxn modelId="{6C67B641-42C2-44A9-9DBC-0BFDA3E37202}" type="presParOf" srcId="{F4256B44-F943-4265-BC01-F7BD15EE6D04}" destId="{3ED2CD99-D075-4F2E-B4F3-D7BEC9B1F733}" srcOrd="1" destOrd="0" presId="urn:microsoft.com/office/officeart/2005/8/layout/list1"/>
    <dgm:cxn modelId="{2CBE2387-786C-4D9E-B68A-A8BA8EAA4E8C}" type="presParOf" srcId="{F4256B44-F943-4265-BC01-F7BD15EE6D04}" destId="{2D8E78D3-EB48-466E-A44A-7511E931E05F}" srcOrd="2" destOrd="0" presId="urn:microsoft.com/office/officeart/2005/8/layout/list1"/>
    <dgm:cxn modelId="{7A416203-BBFA-4B01-B88C-9AD6B6590303}" type="presParOf" srcId="{F4256B44-F943-4265-BC01-F7BD15EE6D04}" destId="{C942E6D1-E3C9-435B-9721-844DA1439BAB}" srcOrd="3" destOrd="0" presId="urn:microsoft.com/office/officeart/2005/8/layout/list1"/>
    <dgm:cxn modelId="{F2757070-91DE-4E82-AD2F-88AE637B200A}" type="presParOf" srcId="{F4256B44-F943-4265-BC01-F7BD15EE6D04}" destId="{CC4EBB93-DC4D-4657-8B37-563DCDA6B2EB}" srcOrd="4" destOrd="0" presId="urn:microsoft.com/office/officeart/2005/8/layout/list1"/>
    <dgm:cxn modelId="{E867A01E-434F-4A34-A44C-FB3E9CC79DB9}" type="presParOf" srcId="{CC4EBB93-DC4D-4657-8B37-563DCDA6B2EB}" destId="{58EA393D-D2BF-4174-B7E4-1AFFECC05C7F}" srcOrd="0" destOrd="0" presId="urn:microsoft.com/office/officeart/2005/8/layout/list1"/>
    <dgm:cxn modelId="{A3665226-0326-4A92-81E7-BA13480EC6A6}" type="presParOf" srcId="{CC4EBB93-DC4D-4657-8B37-563DCDA6B2EB}" destId="{4172BE45-803C-4437-A439-26A7A1F62FC8}" srcOrd="1" destOrd="0" presId="urn:microsoft.com/office/officeart/2005/8/layout/list1"/>
    <dgm:cxn modelId="{3DF195AB-76BD-469E-AF4F-696FE5DFB9B0}" type="presParOf" srcId="{F4256B44-F943-4265-BC01-F7BD15EE6D04}" destId="{D02FBBD6-C15A-4D35-BD4A-E14F99FB44BE}" srcOrd="5" destOrd="0" presId="urn:microsoft.com/office/officeart/2005/8/layout/list1"/>
    <dgm:cxn modelId="{C5A28E2D-1D19-49AD-B631-AB57408DC113}" type="presParOf" srcId="{F4256B44-F943-4265-BC01-F7BD15EE6D04}" destId="{A5BAE967-AAC0-4648-8505-96F9D74A1080}" srcOrd="6" destOrd="0" presId="urn:microsoft.com/office/officeart/2005/8/layout/list1"/>
    <dgm:cxn modelId="{BF4EF4B7-B8BA-4A7B-9DA4-ACC4B6BE3AD4}" type="presParOf" srcId="{F4256B44-F943-4265-BC01-F7BD15EE6D04}" destId="{8799FE81-B244-450E-BAA3-F0A730EB2A94}" srcOrd="7" destOrd="0" presId="urn:microsoft.com/office/officeart/2005/8/layout/list1"/>
    <dgm:cxn modelId="{6381A6DF-F7F6-4393-8894-88536A828688}" type="presParOf" srcId="{F4256B44-F943-4265-BC01-F7BD15EE6D04}" destId="{D83DAF38-4773-4CC2-84E9-9512FBD303AA}" srcOrd="8" destOrd="0" presId="urn:microsoft.com/office/officeart/2005/8/layout/list1"/>
    <dgm:cxn modelId="{AA82A96D-98C2-4B19-8D79-763683ADD99A}" type="presParOf" srcId="{D83DAF38-4773-4CC2-84E9-9512FBD303AA}" destId="{94B0E7F5-A2C3-4ECB-88EF-458B50D57368}" srcOrd="0" destOrd="0" presId="urn:microsoft.com/office/officeart/2005/8/layout/list1"/>
    <dgm:cxn modelId="{A6C902E5-41F5-4BEC-B166-AFFCF4BFFBA4}" type="presParOf" srcId="{D83DAF38-4773-4CC2-84E9-9512FBD303AA}" destId="{524E8216-2EB2-4725-B954-C9D7A102F895}" srcOrd="1" destOrd="0" presId="urn:microsoft.com/office/officeart/2005/8/layout/list1"/>
    <dgm:cxn modelId="{0D6A1625-9D1F-4969-A175-920059A0591A}" type="presParOf" srcId="{F4256B44-F943-4265-BC01-F7BD15EE6D04}" destId="{A288D2D4-5985-4288-B002-8316E60EDE70}" srcOrd="9" destOrd="0" presId="urn:microsoft.com/office/officeart/2005/8/layout/list1"/>
    <dgm:cxn modelId="{C93A9329-9CC0-48FF-98B9-E9249A77BB23}" type="presParOf" srcId="{F4256B44-F943-4265-BC01-F7BD15EE6D04}" destId="{1908C479-71DA-443E-907F-1E695B7BF445}" srcOrd="10" destOrd="0" presId="urn:microsoft.com/office/officeart/2005/8/layout/list1"/>
    <dgm:cxn modelId="{3E2A3F7E-45DE-41A0-ADBE-714CCFBA2735}" type="presParOf" srcId="{F4256B44-F943-4265-BC01-F7BD15EE6D04}" destId="{D77B81AE-07D6-405F-B109-09DA644EA51E}" srcOrd="11" destOrd="0" presId="urn:microsoft.com/office/officeart/2005/8/layout/list1"/>
    <dgm:cxn modelId="{696F059B-AF4E-4106-BF2B-3D8513C70294}" type="presParOf" srcId="{F4256B44-F943-4265-BC01-F7BD15EE6D04}" destId="{07E23452-015D-4756-B2F2-A01E9F1106E4}" srcOrd="12" destOrd="0" presId="urn:microsoft.com/office/officeart/2005/8/layout/list1"/>
    <dgm:cxn modelId="{B25D7D76-C418-499D-BFD6-1ECB301F6546}" type="presParOf" srcId="{07E23452-015D-4756-B2F2-A01E9F1106E4}" destId="{72B9B2A5-464F-4DD3-9326-A3C090E73B3A}" srcOrd="0" destOrd="0" presId="urn:microsoft.com/office/officeart/2005/8/layout/list1"/>
    <dgm:cxn modelId="{EE819E53-7C88-49AA-AE28-D35346C8962D}" type="presParOf" srcId="{07E23452-015D-4756-B2F2-A01E9F1106E4}" destId="{EC4F6050-6FB9-43A2-9E32-34AE196D8AA0}" srcOrd="1" destOrd="0" presId="urn:microsoft.com/office/officeart/2005/8/layout/list1"/>
    <dgm:cxn modelId="{97977754-73D2-4CE8-B4AA-1872C52DF968}" type="presParOf" srcId="{F4256B44-F943-4265-BC01-F7BD15EE6D04}" destId="{0B8581BE-9DE5-46C4-B3C4-C9DF8BB76297}" srcOrd="13" destOrd="0" presId="urn:microsoft.com/office/officeart/2005/8/layout/list1"/>
    <dgm:cxn modelId="{6E6D4D61-C147-4DF5-AF0F-4DA328B5A456}" type="presParOf" srcId="{F4256B44-F943-4265-BC01-F7BD15EE6D04}" destId="{68B16DDF-A4E5-4F7C-B7E5-AFEF0B6E05BA}" srcOrd="14" destOrd="0" presId="urn:microsoft.com/office/officeart/2005/8/layout/list1"/>
    <dgm:cxn modelId="{5BC6DC55-B214-46D2-AEFA-F7D86B00702A}" type="presParOf" srcId="{F4256B44-F943-4265-BC01-F7BD15EE6D04}" destId="{4016FE2A-96DC-4112-9BD6-88F80CE83B7C}" srcOrd="15" destOrd="0" presId="urn:microsoft.com/office/officeart/2005/8/layout/list1"/>
    <dgm:cxn modelId="{17C30C0C-898B-4ED3-A40E-F6146FC82CF7}" type="presParOf" srcId="{F4256B44-F943-4265-BC01-F7BD15EE6D04}" destId="{C68D40DE-F9F2-419D-B783-E6123FC42563}" srcOrd="16" destOrd="0" presId="urn:microsoft.com/office/officeart/2005/8/layout/list1"/>
    <dgm:cxn modelId="{27A3C6F8-35DE-41A0-905C-7B0B1D5AA451}" type="presParOf" srcId="{C68D40DE-F9F2-419D-B783-E6123FC42563}" destId="{F095BD56-268B-4217-8671-DD8542981D1A}" srcOrd="0" destOrd="0" presId="urn:microsoft.com/office/officeart/2005/8/layout/list1"/>
    <dgm:cxn modelId="{D1993BD0-6263-41CF-891C-58958D3A7548}" type="presParOf" srcId="{C68D40DE-F9F2-419D-B783-E6123FC42563}" destId="{AFDCD993-F6DC-427A-BB9F-A05B84897825}" srcOrd="1" destOrd="0" presId="urn:microsoft.com/office/officeart/2005/8/layout/list1"/>
    <dgm:cxn modelId="{A9E30845-5E17-4C5C-8A0E-EC6E7FB75ACE}" type="presParOf" srcId="{F4256B44-F943-4265-BC01-F7BD15EE6D04}" destId="{5F50D3FF-FD63-4F5E-BE21-6B158A734750}" srcOrd="17" destOrd="0" presId="urn:microsoft.com/office/officeart/2005/8/layout/list1"/>
    <dgm:cxn modelId="{14E99E7A-EBA3-42B3-A14A-800F38EA066C}" type="presParOf" srcId="{F4256B44-F943-4265-BC01-F7BD15EE6D04}" destId="{D63AE5D2-6382-4FEC-B9D3-8BA98A43EC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79B710-9D66-40D7-B166-2B400872111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D5F4BAF-6875-4737-9416-46F02FA30E6E}">
      <dgm:prSet/>
      <dgm:spPr/>
      <dgm:t>
        <a:bodyPr/>
        <a:lstStyle/>
        <a:p>
          <a:pPr algn="ctr" rtl="0"/>
          <a:r>
            <a:rPr lang="nl-NL" dirty="0" smtClean="0"/>
            <a:t>Wetenschappelijke definitie</a:t>
          </a:r>
          <a:endParaRPr lang="nl-NL" dirty="0"/>
        </a:p>
      </dgm:t>
    </dgm:pt>
    <dgm:pt modelId="{D5896BBB-410C-4D7E-AEEF-75E143B4BF5C}" type="parTrans" cxnId="{06338572-62B3-4A1A-AFF7-49FE649B7305}">
      <dgm:prSet/>
      <dgm:spPr/>
      <dgm:t>
        <a:bodyPr/>
        <a:lstStyle/>
        <a:p>
          <a:endParaRPr lang="nl-NL"/>
        </a:p>
      </dgm:t>
    </dgm:pt>
    <dgm:pt modelId="{FB0D54CF-6EF5-46F5-9998-CBBD7CE8EB01}" type="sibTrans" cxnId="{06338572-62B3-4A1A-AFF7-49FE649B7305}">
      <dgm:prSet/>
      <dgm:spPr/>
      <dgm:t>
        <a:bodyPr/>
        <a:lstStyle/>
        <a:p>
          <a:endParaRPr lang="nl-NL"/>
        </a:p>
      </dgm:t>
    </dgm:pt>
    <dgm:pt modelId="{4A5DF0F0-5E52-4F6F-AB4D-DB148739296D}" type="pres">
      <dgm:prSet presAssocID="{4A79B710-9D66-40D7-B166-2B40087211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77DFF91-854B-42F8-9AB1-F1F877B351AA}" type="pres">
      <dgm:prSet presAssocID="{0D5F4BAF-6875-4737-9416-46F02FA30E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8744499-BE69-428C-BC52-3FFFE93F5595}" type="presOf" srcId="{0D5F4BAF-6875-4737-9416-46F02FA30E6E}" destId="{177DFF91-854B-42F8-9AB1-F1F877B351AA}" srcOrd="0" destOrd="0" presId="urn:microsoft.com/office/officeart/2005/8/layout/vList2"/>
    <dgm:cxn modelId="{F3175867-F708-4954-A83C-C376AE92E713}" type="presOf" srcId="{4A79B710-9D66-40D7-B166-2B400872111A}" destId="{4A5DF0F0-5E52-4F6F-AB4D-DB148739296D}" srcOrd="0" destOrd="0" presId="urn:microsoft.com/office/officeart/2005/8/layout/vList2"/>
    <dgm:cxn modelId="{06338572-62B3-4A1A-AFF7-49FE649B7305}" srcId="{4A79B710-9D66-40D7-B166-2B400872111A}" destId="{0D5F4BAF-6875-4737-9416-46F02FA30E6E}" srcOrd="0" destOrd="0" parTransId="{D5896BBB-410C-4D7E-AEEF-75E143B4BF5C}" sibTransId="{FB0D54CF-6EF5-46F5-9998-CBBD7CE8EB01}"/>
    <dgm:cxn modelId="{85968B7B-7D36-45CD-B418-1B235B6B074D}" type="presParOf" srcId="{4A5DF0F0-5E52-4F6F-AB4D-DB148739296D}" destId="{177DFF91-854B-42F8-9AB1-F1F877B351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9F6BC9-87FB-45F1-BC2D-F3BB65471057}" type="doc">
      <dgm:prSet loTypeId="urn:microsoft.com/office/officeart/2008/layout/PictureAccent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2EF47E89-DA3E-4A62-AC06-3377112F366E}">
      <dgm:prSet custT="1"/>
      <dgm:spPr/>
      <dgm:t>
        <a:bodyPr/>
        <a:lstStyle/>
        <a:p>
          <a:pPr rtl="0"/>
          <a:r>
            <a:rPr lang="nl-NL" sz="4400" dirty="0" smtClean="0"/>
            <a:t>Kenmerken van leven:</a:t>
          </a:r>
          <a:endParaRPr lang="nl-NL" sz="4400" dirty="0"/>
        </a:p>
      </dgm:t>
    </dgm:pt>
    <dgm:pt modelId="{1DF942BD-4EEF-4107-8AC8-114B316A8589}" type="parTrans" cxnId="{54ED7681-B997-4316-997B-ECD9344D48AD}">
      <dgm:prSet/>
      <dgm:spPr/>
      <dgm:t>
        <a:bodyPr/>
        <a:lstStyle/>
        <a:p>
          <a:endParaRPr lang="nl-NL"/>
        </a:p>
      </dgm:t>
    </dgm:pt>
    <dgm:pt modelId="{9AB45375-B621-4CC6-906C-9A79DE63C0B2}" type="sibTrans" cxnId="{54ED7681-B997-4316-997B-ECD9344D48AD}">
      <dgm:prSet/>
      <dgm:spPr/>
      <dgm:t>
        <a:bodyPr/>
        <a:lstStyle/>
        <a:p>
          <a:endParaRPr lang="nl-NL"/>
        </a:p>
      </dgm:t>
    </dgm:pt>
    <dgm:pt modelId="{6235C67A-89FD-457E-A782-16EA8128C923}">
      <dgm:prSet/>
      <dgm:spPr/>
      <dgm:t>
        <a:bodyPr/>
        <a:lstStyle/>
        <a:p>
          <a:pPr rtl="0"/>
          <a:r>
            <a:rPr lang="nl-NL" smtClean="0"/>
            <a:t>Metabolisme – stofwisseling</a:t>
          </a:r>
          <a:endParaRPr lang="nl-NL"/>
        </a:p>
      </dgm:t>
    </dgm:pt>
    <dgm:pt modelId="{B8ECC453-6220-4278-8599-D33E1AE866E0}" type="parTrans" cxnId="{FC7B53B4-CF04-4204-A12B-8CCF28A28D53}">
      <dgm:prSet/>
      <dgm:spPr/>
      <dgm:t>
        <a:bodyPr/>
        <a:lstStyle/>
        <a:p>
          <a:endParaRPr lang="nl-NL"/>
        </a:p>
      </dgm:t>
    </dgm:pt>
    <dgm:pt modelId="{238C6ED8-742E-4389-8436-1A1E6629A20D}" type="sibTrans" cxnId="{FC7B53B4-CF04-4204-A12B-8CCF28A28D53}">
      <dgm:prSet/>
      <dgm:spPr/>
      <dgm:t>
        <a:bodyPr/>
        <a:lstStyle/>
        <a:p>
          <a:endParaRPr lang="nl-NL"/>
        </a:p>
      </dgm:t>
    </dgm:pt>
    <dgm:pt modelId="{C55F38DA-0BBB-4EDA-BA2D-46B8D77FE159}">
      <dgm:prSet/>
      <dgm:spPr/>
      <dgm:t>
        <a:bodyPr/>
        <a:lstStyle/>
        <a:p>
          <a:pPr rtl="0"/>
          <a:r>
            <a:rPr lang="nl-NL" dirty="0" smtClean="0"/>
            <a:t>Replicatie – voortplanting met overdracht     van eigenschappen</a:t>
          </a:r>
          <a:endParaRPr lang="nl-NL" dirty="0"/>
        </a:p>
      </dgm:t>
    </dgm:pt>
    <dgm:pt modelId="{94EB2FD9-BB65-4707-B14A-0FE71F551C96}" type="parTrans" cxnId="{DBF5C153-57B0-4E20-A7AE-2E609176770D}">
      <dgm:prSet/>
      <dgm:spPr/>
      <dgm:t>
        <a:bodyPr/>
        <a:lstStyle/>
        <a:p>
          <a:endParaRPr lang="nl-NL"/>
        </a:p>
      </dgm:t>
    </dgm:pt>
    <dgm:pt modelId="{B53DBDEF-4419-4885-980A-D328133D49D3}" type="sibTrans" cxnId="{DBF5C153-57B0-4E20-A7AE-2E609176770D}">
      <dgm:prSet/>
      <dgm:spPr/>
      <dgm:t>
        <a:bodyPr/>
        <a:lstStyle/>
        <a:p>
          <a:endParaRPr lang="nl-NL"/>
        </a:p>
      </dgm:t>
    </dgm:pt>
    <dgm:pt modelId="{7E79C3B2-5CDA-4D19-B69B-0B569532D1A1}" type="pres">
      <dgm:prSet presAssocID="{389F6BC9-87FB-45F1-BC2D-F3BB6547105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644E10DC-D112-465F-8CE9-44085F3745BF}" type="pres">
      <dgm:prSet presAssocID="{2EF47E89-DA3E-4A62-AC06-3377112F366E}" presName="root" presStyleCnt="0">
        <dgm:presLayoutVars>
          <dgm:chMax/>
          <dgm:chPref val="4"/>
        </dgm:presLayoutVars>
      </dgm:prSet>
      <dgm:spPr/>
    </dgm:pt>
    <dgm:pt modelId="{AA2826E3-AFCE-410F-A9BE-29B20740FD19}" type="pres">
      <dgm:prSet presAssocID="{2EF47E89-DA3E-4A62-AC06-3377112F366E}" presName="rootComposite" presStyleCnt="0">
        <dgm:presLayoutVars/>
      </dgm:prSet>
      <dgm:spPr/>
    </dgm:pt>
    <dgm:pt modelId="{2651A875-68CF-47D6-9FFF-728419F4DAAD}" type="pres">
      <dgm:prSet presAssocID="{2EF47E89-DA3E-4A62-AC06-3377112F366E}" presName="rootText" presStyleLbl="node0" presStyleIdx="0" presStyleCnt="1" custScaleX="97484">
        <dgm:presLayoutVars>
          <dgm:chMax/>
          <dgm:chPref val="4"/>
        </dgm:presLayoutVars>
      </dgm:prSet>
      <dgm:spPr/>
      <dgm:t>
        <a:bodyPr/>
        <a:lstStyle/>
        <a:p>
          <a:endParaRPr lang="nl-NL"/>
        </a:p>
      </dgm:t>
    </dgm:pt>
    <dgm:pt modelId="{FC9010F1-3CAD-43BD-97DE-9A80D06DC4A7}" type="pres">
      <dgm:prSet presAssocID="{2EF47E89-DA3E-4A62-AC06-3377112F366E}" presName="childShape" presStyleCnt="0">
        <dgm:presLayoutVars>
          <dgm:chMax val="0"/>
          <dgm:chPref val="0"/>
        </dgm:presLayoutVars>
      </dgm:prSet>
      <dgm:spPr/>
    </dgm:pt>
    <dgm:pt modelId="{EE6F1B28-E516-480F-B183-525F7084BE4F}" type="pres">
      <dgm:prSet presAssocID="{6235C67A-89FD-457E-A782-16EA8128C923}" presName="childComposite" presStyleCnt="0">
        <dgm:presLayoutVars>
          <dgm:chMax val="0"/>
          <dgm:chPref val="0"/>
        </dgm:presLayoutVars>
      </dgm:prSet>
      <dgm:spPr/>
    </dgm:pt>
    <dgm:pt modelId="{885F1C83-90E7-4855-8143-148438F68D84}" type="pres">
      <dgm:prSet presAssocID="{6235C67A-89FD-457E-A782-16EA8128C923}" presName="Image" presStyleLbl="node1" presStyleIdx="0" presStyleCnt="2" custScaleX="113184" custScaleY="957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56E492-56CD-4B6B-900D-8763464122A9}" type="pres">
      <dgm:prSet presAssocID="{6235C67A-89FD-457E-A782-16EA8128C923}" presName="childText" presStyleLbl="lnNode1" presStyleIdx="0" presStyleCnt="2" custScaleX="95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380A77-FADB-4E66-AE2B-D823EEACB88C}" type="pres">
      <dgm:prSet presAssocID="{C55F38DA-0BBB-4EDA-BA2D-46B8D77FE159}" presName="childComposite" presStyleCnt="0">
        <dgm:presLayoutVars>
          <dgm:chMax val="0"/>
          <dgm:chPref val="0"/>
        </dgm:presLayoutVars>
      </dgm:prSet>
      <dgm:spPr/>
    </dgm:pt>
    <dgm:pt modelId="{BCC12108-F2E9-4A97-9C4D-C834ABED9205}" type="pres">
      <dgm:prSet presAssocID="{C55F38DA-0BBB-4EDA-BA2D-46B8D77FE159}" presName="Image" presStyleLbl="node1" presStyleIdx="1" presStyleCnt="2" custScaleX="118086" custScaleY="10055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36101CC-4F5D-4595-9C6A-78262F4EE8DB}" type="pres">
      <dgm:prSet presAssocID="{C55F38DA-0BBB-4EDA-BA2D-46B8D77FE159}" presName="childText" presStyleLbl="lnNode1" presStyleIdx="1" presStyleCnt="2" custScaleX="95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72411B8-AD57-4353-A661-C90EED6B173C}" type="presOf" srcId="{389F6BC9-87FB-45F1-BC2D-F3BB65471057}" destId="{7E79C3B2-5CDA-4D19-B69B-0B569532D1A1}" srcOrd="0" destOrd="0" presId="urn:microsoft.com/office/officeart/2008/layout/PictureAccentList"/>
    <dgm:cxn modelId="{3FD3F2A0-27CF-49EC-ACAA-A6E96C0EA11D}" type="presOf" srcId="{6235C67A-89FD-457E-A782-16EA8128C923}" destId="{2456E492-56CD-4B6B-900D-8763464122A9}" srcOrd="0" destOrd="0" presId="urn:microsoft.com/office/officeart/2008/layout/PictureAccentList"/>
    <dgm:cxn modelId="{54ED7681-B997-4316-997B-ECD9344D48AD}" srcId="{389F6BC9-87FB-45F1-BC2D-F3BB65471057}" destId="{2EF47E89-DA3E-4A62-AC06-3377112F366E}" srcOrd="0" destOrd="0" parTransId="{1DF942BD-4EEF-4107-8AC8-114B316A8589}" sibTransId="{9AB45375-B621-4CC6-906C-9A79DE63C0B2}"/>
    <dgm:cxn modelId="{620A6112-2E21-4636-92CA-07423DCF7276}" type="presOf" srcId="{2EF47E89-DA3E-4A62-AC06-3377112F366E}" destId="{2651A875-68CF-47D6-9FFF-728419F4DAAD}" srcOrd="0" destOrd="0" presId="urn:microsoft.com/office/officeart/2008/layout/PictureAccentList"/>
    <dgm:cxn modelId="{FC7B53B4-CF04-4204-A12B-8CCF28A28D53}" srcId="{2EF47E89-DA3E-4A62-AC06-3377112F366E}" destId="{6235C67A-89FD-457E-A782-16EA8128C923}" srcOrd="0" destOrd="0" parTransId="{B8ECC453-6220-4278-8599-D33E1AE866E0}" sibTransId="{238C6ED8-742E-4389-8436-1A1E6629A20D}"/>
    <dgm:cxn modelId="{DBF5C153-57B0-4E20-A7AE-2E609176770D}" srcId="{2EF47E89-DA3E-4A62-AC06-3377112F366E}" destId="{C55F38DA-0BBB-4EDA-BA2D-46B8D77FE159}" srcOrd="1" destOrd="0" parTransId="{94EB2FD9-BB65-4707-B14A-0FE71F551C96}" sibTransId="{B53DBDEF-4419-4885-980A-D328133D49D3}"/>
    <dgm:cxn modelId="{FCB61D16-CF0F-4732-8268-F00A9F2B1D74}" type="presOf" srcId="{C55F38DA-0BBB-4EDA-BA2D-46B8D77FE159}" destId="{436101CC-4F5D-4595-9C6A-78262F4EE8DB}" srcOrd="0" destOrd="0" presId="urn:microsoft.com/office/officeart/2008/layout/PictureAccentList"/>
    <dgm:cxn modelId="{AE1DEB49-59CA-4E1D-828A-5AEE2AEDA0C1}" type="presParOf" srcId="{7E79C3B2-5CDA-4D19-B69B-0B569532D1A1}" destId="{644E10DC-D112-465F-8CE9-44085F3745BF}" srcOrd="0" destOrd="0" presId="urn:microsoft.com/office/officeart/2008/layout/PictureAccentList"/>
    <dgm:cxn modelId="{219C1532-DC87-453F-B47A-861E97D871BC}" type="presParOf" srcId="{644E10DC-D112-465F-8CE9-44085F3745BF}" destId="{AA2826E3-AFCE-410F-A9BE-29B20740FD19}" srcOrd="0" destOrd="0" presId="urn:microsoft.com/office/officeart/2008/layout/PictureAccentList"/>
    <dgm:cxn modelId="{826AC0FE-7AF7-4984-88B4-299DD3159B03}" type="presParOf" srcId="{AA2826E3-AFCE-410F-A9BE-29B20740FD19}" destId="{2651A875-68CF-47D6-9FFF-728419F4DAAD}" srcOrd="0" destOrd="0" presId="urn:microsoft.com/office/officeart/2008/layout/PictureAccentList"/>
    <dgm:cxn modelId="{1EA60781-87F6-459E-889A-F226688E392C}" type="presParOf" srcId="{644E10DC-D112-465F-8CE9-44085F3745BF}" destId="{FC9010F1-3CAD-43BD-97DE-9A80D06DC4A7}" srcOrd="1" destOrd="0" presId="urn:microsoft.com/office/officeart/2008/layout/PictureAccentList"/>
    <dgm:cxn modelId="{342E484F-0A68-4DDB-B026-71CF6281F3D5}" type="presParOf" srcId="{FC9010F1-3CAD-43BD-97DE-9A80D06DC4A7}" destId="{EE6F1B28-E516-480F-B183-525F7084BE4F}" srcOrd="0" destOrd="0" presId="urn:microsoft.com/office/officeart/2008/layout/PictureAccentList"/>
    <dgm:cxn modelId="{5C7E6F59-003D-4D35-88FB-322A33CD7AAC}" type="presParOf" srcId="{EE6F1B28-E516-480F-B183-525F7084BE4F}" destId="{885F1C83-90E7-4855-8143-148438F68D84}" srcOrd="0" destOrd="0" presId="urn:microsoft.com/office/officeart/2008/layout/PictureAccentList"/>
    <dgm:cxn modelId="{24FE395F-3651-476F-BBDC-FD09B1070372}" type="presParOf" srcId="{EE6F1B28-E516-480F-B183-525F7084BE4F}" destId="{2456E492-56CD-4B6B-900D-8763464122A9}" srcOrd="1" destOrd="0" presId="urn:microsoft.com/office/officeart/2008/layout/PictureAccentList"/>
    <dgm:cxn modelId="{DA59B856-1FB0-4EC0-BFF3-B77D73F94F82}" type="presParOf" srcId="{FC9010F1-3CAD-43BD-97DE-9A80D06DC4A7}" destId="{F9380A77-FADB-4E66-AE2B-D823EEACB88C}" srcOrd="1" destOrd="0" presId="urn:microsoft.com/office/officeart/2008/layout/PictureAccentList"/>
    <dgm:cxn modelId="{E8CE072E-A372-419F-BC59-B74410BDD2E9}" type="presParOf" srcId="{F9380A77-FADB-4E66-AE2B-D823EEACB88C}" destId="{BCC12108-F2E9-4A97-9C4D-C834ABED9205}" srcOrd="0" destOrd="0" presId="urn:microsoft.com/office/officeart/2008/layout/PictureAccentList"/>
    <dgm:cxn modelId="{75C77445-037A-40C4-A93A-16CC6CAAB3B8}" type="presParOf" srcId="{F9380A77-FADB-4E66-AE2B-D823EEACB88C}" destId="{436101CC-4F5D-4595-9C6A-78262F4EE8D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EAB19B-B7D8-4034-9A29-2E362CC461A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03A855D-FF0A-47CC-A056-ABFF8B3D9CE5}">
      <dgm:prSet/>
      <dgm:spPr/>
      <dgm:t>
        <a:bodyPr/>
        <a:lstStyle/>
        <a:p>
          <a:pPr algn="ctr" rtl="0"/>
          <a:r>
            <a:rPr lang="nl-NL" dirty="0" smtClean="0"/>
            <a:t>1. Metabolisme – stofwisseling </a:t>
          </a:r>
          <a:endParaRPr lang="nl-NL" dirty="0"/>
        </a:p>
      </dgm:t>
    </dgm:pt>
    <dgm:pt modelId="{A47B2EE1-3C82-42AE-9626-345B9A617A89}" type="parTrans" cxnId="{B1F1C05F-2D81-4B15-B4D0-DC3F748392F1}">
      <dgm:prSet/>
      <dgm:spPr/>
      <dgm:t>
        <a:bodyPr/>
        <a:lstStyle/>
        <a:p>
          <a:endParaRPr lang="nl-NL"/>
        </a:p>
      </dgm:t>
    </dgm:pt>
    <dgm:pt modelId="{BBF3D96C-63EB-4A36-BC6D-58796C57069F}" type="sibTrans" cxnId="{B1F1C05F-2D81-4B15-B4D0-DC3F748392F1}">
      <dgm:prSet/>
      <dgm:spPr/>
      <dgm:t>
        <a:bodyPr/>
        <a:lstStyle/>
        <a:p>
          <a:endParaRPr lang="nl-NL"/>
        </a:p>
      </dgm:t>
    </dgm:pt>
    <dgm:pt modelId="{661C0354-F9E1-4DE1-865B-77603869D85B}" type="pres">
      <dgm:prSet presAssocID="{94EAB19B-B7D8-4034-9A29-2E362CC461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65F5B65-0970-4218-A78B-4FFD2F094B4F}" type="pres">
      <dgm:prSet presAssocID="{F03A855D-FF0A-47CC-A056-ABFF8B3D9C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47DE5E6-A5EF-4B14-897B-227DC8799C4E}" type="presOf" srcId="{F03A855D-FF0A-47CC-A056-ABFF8B3D9CE5}" destId="{165F5B65-0970-4218-A78B-4FFD2F094B4F}" srcOrd="0" destOrd="0" presId="urn:microsoft.com/office/officeart/2005/8/layout/vList2"/>
    <dgm:cxn modelId="{B1F1C05F-2D81-4B15-B4D0-DC3F748392F1}" srcId="{94EAB19B-B7D8-4034-9A29-2E362CC461A2}" destId="{F03A855D-FF0A-47CC-A056-ABFF8B3D9CE5}" srcOrd="0" destOrd="0" parTransId="{A47B2EE1-3C82-42AE-9626-345B9A617A89}" sibTransId="{BBF3D96C-63EB-4A36-BC6D-58796C57069F}"/>
    <dgm:cxn modelId="{6DF40653-7D1F-492C-8E6F-EC92552DCBBF}" type="presOf" srcId="{94EAB19B-B7D8-4034-9A29-2E362CC461A2}" destId="{661C0354-F9E1-4DE1-865B-77603869D85B}" srcOrd="0" destOrd="0" presId="urn:microsoft.com/office/officeart/2005/8/layout/vList2"/>
    <dgm:cxn modelId="{08CBD4B6-706C-48BC-8499-A0CC8DBACAA1}" type="presParOf" srcId="{661C0354-F9E1-4DE1-865B-77603869D85B}" destId="{165F5B65-0970-4218-A78B-4FFD2F094B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000ABA-30BA-4843-BC03-E6D86A56F45E}">
      <dsp:nvSpPr>
        <dsp:cNvPr id="0" name=""/>
        <dsp:cNvSpPr/>
      </dsp:nvSpPr>
      <dsp:spPr>
        <a:xfrm>
          <a:off x="0" y="0"/>
          <a:ext cx="7772400" cy="14630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ANW thema LEVEN</a:t>
          </a:r>
          <a:endParaRPr lang="nl-NL" sz="6100" kern="1200" dirty="0"/>
        </a:p>
      </dsp:txBody>
      <dsp:txXfrm>
        <a:off x="0" y="0"/>
        <a:ext cx="7772400" cy="14630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0B4246-50A3-48DB-BFCC-E95FEC618343}">
      <dsp:nvSpPr>
        <dsp:cNvPr id="0" name=""/>
        <dsp:cNvSpPr/>
      </dsp:nvSpPr>
      <dsp:spPr>
        <a:xfrm>
          <a:off x="0" y="0"/>
          <a:ext cx="8208912" cy="4741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800" b="1" u="sng" kern="1200" dirty="0" smtClean="0"/>
            <a:t>In</a:t>
          </a:r>
          <a:r>
            <a:rPr lang="nl-NL" sz="2800" b="1" u="none" kern="1200" dirty="0" smtClean="0"/>
            <a:t>: </a:t>
          </a:r>
          <a:r>
            <a:rPr lang="nl-NL" sz="2800" kern="1200" dirty="0" smtClean="0"/>
            <a:t>voedingstoffen uit eten, zuurstof         (O</a:t>
          </a:r>
          <a:r>
            <a:rPr lang="nl-NL" sz="2800" kern="1200" baseline="-25000" dirty="0" smtClean="0"/>
            <a:t>2</a:t>
          </a:r>
          <a:r>
            <a:rPr lang="nl-NL" sz="2800" kern="1200" dirty="0" smtClean="0"/>
            <a:t>) in adem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2800" kern="1200" dirty="0" smtClean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800" b="1" u="sng" kern="1200" dirty="0" smtClean="0"/>
            <a:t>Uit</a:t>
          </a:r>
          <a:r>
            <a:rPr lang="nl-NL" sz="2800" kern="1200" dirty="0" smtClean="0"/>
            <a:t>: afvalstoffen via adem (CO</a:t>
          </a:r>
          <a:r>
            <a:rPr lang="nl-NL" sz="2800" kern="1200" baseline="-25000" dirty="0" smtClean="0"/>
            <a:t>2</a:t>
          </a:r>
          <a:r>
            <a:rPr lang="nl-NL" sz="2800" kern="1200" dirty="0" smtClean="0"/>
            <a:t>, H</a:t>
          </a:r>
          <a:r>
            <a:rPr lang="nl-NL" sz="2800" kern="1200" baseline="-25000" dirty="0" smtClean="0"/>
            <a:t>2</a:t>
          </a:r>
          <a:r>
            <a:rPr lang="nl-NL" sz="2800" kern="1200" dirty="0" smtClean="0"/>
            <a:t>O), via urine, ontlasting, en zweet.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800" kern="1200" dirty="0" smtClean="0"/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Voedingsstoffen </a:t>
          </a:r>
          <a:r>
            <a:rPr lang="nl-NL" sz="2800" kern="1200" dirty="0" smtClean="0">
              <a:sym typeface="Wingdings"/>
            </a:rPr>
            <a:t></a:t>
          </a:r>
          <a:r>
            <a:rPr lang="nl-NL" sz="2800" kern="1200" dirty="0" smtClean="0"/>
            <a:t>andere stoffen. 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800" kern="1200" dirty="0" smtClean="0"/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Voedingsstoffen </a:t>
          </a:r>
          <a:r>
            <a:rPr lang="nl-NL" sz="2800" kern="1200" dirty="0" smtClean="0">
              <a:sym typeface="Wingdings"/>
            </a:rPr>
            <a:t></a:t>
          </a:r>
          <a:r>
            <a:rPr lang="nl-NL" sz="2800" kern="1200" dirty="0" smtClean="0"/>
            <a:t> energie</a:t>
          </a:r>
          <a:endParaRPr lang="nl-NL" sz="2800" kern="1200" dirty="0"/>
        </a:p>
      </dsp:txBody>
      <dsp:txXfrm>
        <a:off x="2115968" y="0"/>
        <a:ext cx="6092943" cy="4741862"/>
      </dsp:txXfrm>
    </dsp:sp>
    <dsp:sp modelId="{CDC0F309-4367-49B1-9440-CBFBFE3017C1}">
      <dsp:nvSpPr>
        <dsp:cNvPr id="0" name=""/>
        <dsp:cNvSpPr/>
      </dsp:nvSpPr>
      <dsp:spPr>
        <a:xfrm>
          <a:off x="432049" y="997858"/>
          <a:ext cx="1726055" cy="27461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CC04C3-242E-46E6-B4B5-787F0B3441D4}">
      <dsp:nvSpPr>
        <dsp:cNvPr id="0" name=""/>
        <dsp:cNvSpPr/>
      </dsp:nvSpPr>
      <dsp:spPr>
        <a:xfrm>
          <a:off x="0" y="23307"/>
          <a:ext cx="8229600" cy="1451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2. Replicatie – voortplanting 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met overdracht van eigenschappen (erfelijkheid)</a:t>
          </a:r>
          <a:endParaRPr lang="nl-NL" sz="3100" kern="1200" dirty="0"/>
        </a:p>
      </dsp:txBody>
      <dsp:txXfrm>
        <a:off x="0" y="23307"/>
        <a:ext cx="8229600" cy="145156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DEE310-4554-468F-9E27-E5BE9B1F4A8D}">
      <dsp:nvSpPr>
        <dsp:cNvPr id="0" name=""/>
        <dsp:cNvSpPr/>
      </dsp:nvSpPr>
      <dsp:spPr>
        <a:xfrm>
          <a:off x="0" y="0"/>
          <a:ext cx="8229600" cy="4464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Elk organisme bevat de </a:t>
          </a:r>
          <a:r>
            <a:rPr lang="nl-NL" sz="2900" b="1" u="sng" kern="1200" dirty="0" smtClean="0"/>
            <a:t>informatie</a:t>
          </a:r>
          <a:r>
            <a:rPr lang="nl-NL" sz="2900" kern="1200" dirty="0" smtClean="0"/>
            <a:t> over hoe het organisme opgebouwd moet worden en hoe het moet functioneren.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Deze informatie ligt in het </a:t>
          </a:r>
          <a:r>
            <a:rPr lang="nl-NL" sz="2900" b="1" u="sng" kern="1200" dirty="0" smtClean="0"/>
            <a:t>DNA</a:t>
          </a:r>
          <a:r>
            <a:rPr lang="nl-NL" sz="2900" kern="1200" dirty="0" smtClean="0"/>
            <a:t> of </a:t>
          </a:r>
          <a:r>
            <a:rPr lang="nl-NL" sz="2900" b="1" u="sng" kern="1200" dirty="0" smtClean="0"/>
            <a:t>RNA</a:t>
          </a:r>
          <a:r>
            <a:rPr lang="nl-NL" sz="2900" kern="1200" dirty="0" smtClean="0"/>
            <a:t>.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De informatie is </a:t>
          </a:r>
          <a:r>
            <a:rPr lang="nl-NL" sz="2900" b="1" u="sng" kern="1200" dirty="0" smtClean="0"/>
            <a:t>specifiek</a:t>
          </a:r>
          <a:r>
            <a:rPr lang="nl-NL" sz="2900" kern="1200" dirty="0" smtClean="0"/>
            <a:t> voor het individu.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Door </a:t>
          </a:r>
          <a:r>
            <a:rPr lang="nl-NL" sz="2900" b="1" u="sng" kern="1200" dirty="0" smtClean="0"/>
            <a:t>replicatie</a:t>
          </a:r>
          <a:r>
            <a:rPr lang="nl-NL" sz="2900" kern="1200" dirty="0" smtClean="0"/>
            <a:t> wordt deze informatie doorgegeven aan de volgende generatie.</a:t>
          </a:r>
          <a:endParaRPr lang="nl-NL" sz="2900" kern="1200" dirty="0"/>
        </a:p>
      </dsp:txBody>
      <dsp:txXfrm>
        <a:off x="2092369" y="0"/>
        <a:ext cx="6137230" cy="4464496"/>
      </dsp:txXfrm>
    </dsp:sp>
    <dsp:sp modelId="{37CEFF37-72ED-4567-8047-CA1BE6CC25E2}">
      <dsp:nvSpPr>
        <dsp:cNvPr id="0" name=""/>
        <dsp:cNvSpPr/>
      </dsp:nvSpPr>
      <dsp:spPr>
        <a:xfrm>
          <a:off x="226373" y="432056"/>
          <a:ext cx="1645920" cy="35715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BA732D-8EF3-4C69-8E32-40B24936E36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Grensgebieden van het leven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B553AA-49AC-43F0-B303-7A1A968E33D9}">
      <dsp:nvSpPr>
        <dsp:cNvPr id="0" name=""/>
        <dsp:cNvSpPr/>
      </dsp:nvSpPr>
      <dsp:spPr>
        <a:xfrm>
          <a:off x="0" y="0"/>
          <a:ext cx="8229600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Virussen:</a:t>
          </a:r>
          <a:endParaRPr lang="nl-NL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smtClean="0"/>
            <a:t>Kunnen zich niet zelf voortplanten.</a:t>
          </a:r>
          <a:endParaRPr lang="nl-NL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Hebben geen eigen stofwisseling.</a:t>
          </a:r>
          <a:endParaRPr lang="nl-NL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smtClean="0"/>
            <a:t>Ze hebben een gastheer nodig.</a:t>
          </a:r>
          <a:endParaRPr lang="nl-NL" sz="1900" kern="1200"/>
        </a:p>
      </dsp:txBody>
      <dsp:txXfrm>
        <a:off x="1804331" y="0"/>
        <a:ext cx="6425268" cy="1584112"/>
      </dsp:txXfrm>
    </dsp:sp>
    <dsp:sp modelId="{46DE56BB-7EF4-488F-9651-AE7C266CE08F}">
      <dsp:nvSpPr>
        <dsp:cNvPr id="0" name=""/>
        <dsp:cNvSpPr/>
      </dsp:nvSpPr>
      <dsp:spPr>
        <a:xfrm>
          <a:off x="298380" y="100610"/>
          <a:ext cx="1365981" cy="13828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0452D25-C3E4-4394-A1D7-096E6437BC8E}">
      <dsp:nvSpPr>
        <dsp:cNvPr id="0" name=""/>
        <dsp:cNvSpPr/>
      </dsp:nvSpPr>
      <dsp:spPr>
        <a:xfrm>
          <a:off x="0" y="1742523"/>
          <a:ext cx="8229600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Prionen</a:t>
          </a:r>
          <a:r>
            <a:rPr lang="nl-NL" sz="2400" kern="1200" dirty="0" smtClean="0"/>
            <a:t>:</a:t>
          </a:r>
          <a:endParaRPr lang="nl-NL" sz="24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smtClean="0"/>
            <a:t>Het zijn eiwitten</a:t>
          </a:r>
          <a:endParaRPr lang="nl-NL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smtClean="0"/>
            <a:t>Kunnen zich zelf als het ware voortplanten.</a:t>
          </a:r>
          <a:endParaRPr lang="nl-NL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smtClean="0"/>
            <a:t>Maar kennen geen replicatie.</a:t>
          </a:r>
          <a:endParaRPr lang="nl-NL" sz="1900" kern="1200"/>
        </a:p>
      </dsp:txBody>
      <dsp:txXfrm>
        <a:off x="1804331" y="1742523"/>
        <a:ext cx="6425268" cy="1584112"/>
      </dsp:txXfrm>
    </dsp:sp>
    <dsp:sp modelId="{CD7FFC10-5FAB-491D-9A12-7EAE2B8720EB}">
      <dsp:nvSpPr>
        <dsp:cNvPr id="0" name=""/>
        <dsp:cNvSpPr/>
      </dsp:nvSpPr>
      <dsp:spPr>
        <a:xfrm>
          <a:off x="158411" y="1900935"/>
          <a:ext cx="1645920" cy="1267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CE604B-D263-4C53-9F95-3FCAB4C3C353}">
      <dsp:nvSpPr>
        <dsp:cNvPr id="0" name=""/>
        <dsp:cNvSpPr/>
      </dsp:nvSpPr>
      <dsp:spPr>
        <a:xfrm>
          <a:off x="0" y="3485047"/>
          <a:ext cx="8229600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Ingevroren eicellen, zaadcellen, </a:t>
          </a:r>
          <a:r>
            <a:rPr lang="nl-NL" sz="2400" kern="1200" dirty="0" smtClean="0"/>
            <a:t>embryo’s, mensen</a:t>
          </a:r>
          <a:endParaRPr lang="nl-NL" sz="2400" kern="1200" dirty="0"/>
        </a:p>
      </dsp:txBody>
      <dsp:txXfrm>
        <a:off x="1804331" y="3485047"/>
        <a:ext cx="6425268" cy="1584112"/>
      </dsp:txXfrm>
    </dsp:sp>
    <dsp:sp modelId="{DFE574A4-9746-405C-B3B1-B4614735A06A}">
      <dsp:nvSpPr>
        <dsp:cNvPr id="0" name=""/>
        <dsp:cNvSpPr/>
      </dsp:nvSpPr>
      <dsp:spPr>
        <a:xfrm>
          <a:off x="158411" y="3643458"/>
          <a:ext cx="1645920" cy="1267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EA82A-7772-46A3-A016-A854FD96552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Virussen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D48FD-9AC8-4C4E-9DB6-303ADCEBADD6}">
      <dsp:nvSpPr>
        <dsp:cNvPr id="0" name=""/>
        <dsp:cNvSpPr/>
      </dsp:nvSpPr>
      <dsp:spPr>
        <a:xfrm>
          <a:off x="2430988" y="34472"/>
          <a:ext cx="5988825" cy="81062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Niet zichtbaar met een  lichtmicroscoop.</a:t>
          </a:r>
          <a:endParaRPr lang="nl-NL" sz="2800" kern="1200" dirty="0"/>
        </a:p>
      </dsp:txBody>
      <dsp:txXfrm>
        <a:off x="2430988" y="34472"/>
        <a:ext cx="5988825" cy="810620"/>
      </dsp:txXfrm>
    </dsp:sp>
    <dsp:sp modelId="{13E4AE34-F867-437F-87AD-F9171A0F89F9}">
      <dsp:nvSpPr>
        <dsp:cNvPr id="0" name=""/>
        <dsp:cNvSpPr/>
      </dsp:nvSpPr>
      <dsp:spPr>
        <a:xfrm>
          <a:off x="2026561" y="892696"/>
          <a:ext cx="6520612" cy="81062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3828"/>
                <a:satOff val="-2803"/>
                <a:lumOff val="1541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De kleinste is 20 nanometer (1 </a:t>
          </a:r>
          <a:r>
            <a:rPr lang="nl-NL" sz="2800" kern="1200" dirty="0" err="1" smtClean="0"/>
            <a:t>nm</a:t>
          </a:r>
          <a:r>
            <a:rPr lang="nl-NL" sz="2800" kern="1200" dirty="0" smtClean="0"/>
            <a:t> = 10</a:t>
          </a:r>
          <a:r>
            <a:rPr lang="nl-NL" sz="2800" kern="1200" baseline="30000" dirty="0" smtClean="0"/>
            <a:t>-9 </a:t>
          </a:r>
          <a:r>
            <a:rPr lang="nl-NL" sz="2800" kern="1200" dirty="0" smtClean="0"/>
            <a:t>m).</a:t>
          </a:r>
          <a:endParaRPr lang="nl-NL" sz="2800" kern="1200" dirty="0"/>
        </a:p>
      </dsp:txBody>
      <dsp:txXfrm>
        <a:off x="2026561" y="892696"/>
        <a:ext cx="6520612" cy="810620"/>
      </dsp:txXfrm>
    </dsp:sp>
    <dsp:sp modelId="{EDB106AF-7BDC-4477-BC7A-DA4C9763B6B7}">
      <dsp:nvSpPr>
        <dsp:cNvPr id="0" name=""/>
        <dsp:cNvSpPr/>
      </dsp:nvSpPr>
      <dsp:spPr>
        <a:xfrm>
          <a:off x="2026562" y="1728128"/>
          <a:ext cx="6362571" cy="81062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Niet te kweken op een voedingsbodem.</a:t>
          </a:r>
          <a:endParaRPr lang="nl-NL" sz="2800" kern="1200" dirty="0"/>
        </a:p>
      </dsp:txBody>
      <dsp:txXfrm>
        <a:off x="2026562" y="1728128"/>
        <a:ext cx="6362571" cy="810620"/>
      </dsp:txXfrm>
    </dsp:sp>
    <dsp:sp modelId="{B38CAFC9-80F5-4B85-9B1B-E2CA442DD36D}">
      <dsp:nvSpPr>
        <dsp:cNvPr id="0" name=""/>
        <dsp:cNvSpPr/>
      </dsp:nvSpPr>
      <dsp:spPr>
        <a:xfrm>
          <a:off x="2746670" y="2548880"/>
          <a:ext cx="5760000" cy="80574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Laten zich voortplanten in een </a:t>
          </a:r>
          <a:r>
            <a:rPr lang="nl-NL" sz="2800" kern="1200" dirty="0" err="1" smtClean="0"/>
            <a:t>gastcel</a:t>
          </a:r>
          <a:r>
            <a:rPr lang="nl-NL" sz="3400" kern="1200" dirty="0" smtClean="0"/>
            <a:t>.</a:t>
          </a:r>
          <a:endParaRPr lang="nl-NL" sz="3400" kern="1200" dirty="0"/>
        </a:p>
      </dsp:txBody>
      <dsp:txXfrm>
        <a:off x="2746670" y="2548880"/>
        <a:ext cx="5760000" cy="805740"/>
      </dsp:txXfrm>
    </dsp:sp>
    <dsp:sp modelId="{6B830F10-1D38-4185-9D6F-804EE9A75505}">
      <dsp:nvSpPr>
        <dsp:cNvPr id="0" name=""/>
        <dsp:cNvSpPr/>
      </dsp:nvSpPr>
      <dsp:spPr>
        <a:xfrm>
          <a:off x="1013400" y="3403556"/>
          <a:ext cx="6660000" cy="81062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Bestaat uit DNA of RNA met een eiwitmantel</a:t>
          </a:r>
          <a:endParaRPr lang="nl-NL" sz="2800" kern="1200" dirty="0"/>
        </a:p>
      </dsp:txBody>
      <dsp:txXfrm>
        <a:off x="1013400" y="3403556"/>
        <a:ext cx="6660000" cy="810620"/>
      </dsp:txXfrm>
    </dsp:sp>
    <dsp:sp modelId="{4AA07F67-DF7E-4602-B8AD-48B91CF1CB47}">
      <dsp:nvSpPr>
        <dsp:cNvPr id="0" name=""/>
        <dsp:cNvSpPr/>
      </dsp:nvSpPr>
      <dsp:spPr>
        <a:xfrm>
          <a:off x="1878602" y="4223406"/>
          <a:ext cx="4860000" cy="81062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3828"/>
                <a:satOff val="-2803"/>
                <a:lumOff val="1541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Een virus is een dus een parasiet</a:t>
          </a:r>
          <a:endParaRPr lang="nl-NL" sz="3800" kern="1200" dirty="0"/>
        </a:p>
      </dsp:txBody>
      <dsp:txXfrm>
        <a:off x="1878602" y="4223406"/>
        <a:ext cx="4860000" cy="81062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59D880-42AF-4EF9-8BB2-5A4274EE5E5E}">
      <dsp:nvSpPr>
        <dsp:cNvPr id="0" name=""/>
        <dsp:cNvSpPr/>
      </dsp:nvSpPr>
      <dsp:spPr>
        <a:xfrm>
          <a:off x="0" y="67815"/>
          <a:ext cx="8229600" cy="1007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smtClean="0"/>
            <a:t>Voortplantingscyclus van een virus.</a:t>
          </a:r>
          <a:endParaRPr lang="nl-NL" sz="4200" kern="1200"/>
        </a:p>
      </dsp:txBody>
      <dsp:txXfrm>
        <a:off x="0" y="67815"/>
        <a:ext cx="8229600" cy="100737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C3BC93-4174-46A5-83D2-3080A89CFE73}">
      <dsp:nvSpPr>
        <dsp:cNvPr id="0" name=""/>
        <dsp:cNvSpPr/>
      </dsp:nvSpPr>
      <dsp:spPr>
        <a:xfrm>
          <a:off x="3666944" y="394"/>
          <a:ext cx="1565385" cy="106816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Het landt op de buitenkant van een cel.</a:t>
          </a:r>
          <a:endParaRPr lang="nl-NL" sz="1300" kern="1200" dirty="0"/>
        </a:p>
      </dsp:txBody>
      <dsp:txXfrm>
        <a:off x="3666944" y="394"/>
        <a:ext cx="1565385" cy="1068165"/>
      </dsp:txXfrm>
    </dsp:sp>
    <dsp:sp modelId="{8BEBDE00-0E1D-48F4-BD5C-B0CD0CF0A3B7}">
      <dsp:nvSpPr>
        <dsp:cNvPr id="0" name=""/>
        <dsp:cNvSpPr/>
      </dsp:nvSpPr>
      <dsp:spPr>
        <a:xfrm rot="317576">
          <a:off x="5437538" y="469665"/>
          <a:ext cx="516359" cy="360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317576">
        <a:off x="5437538" y="469665"/>
        <a:ext cx="516359" cy="360505"/>
      </dsp:txXfrm>
    </dsp:sp>
    <dsp:sp modelId="{EF69513B-A9E6-43AE-92B2-BCAAFA409C18}">
      <dsp:nvSpPr>
        <dsp:cNvPr id="0" name=""/>
        <dsp:cNvSpPr/>
      </dsp:nvSpPr>
      <dsp:spPr>
        <a:xfrm>
          <a:off x="6184978" y="243416"/>
          <a:ext cx="1775750" cy="106816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smtClean="0"/>
            <a:t>DNA of RNA wordt in de cel geïnjecteerd.</a:t>
          </a:r>
          <a:endParaRPr lang="nl-NL" sz="1300" kern="1200"/>
        </a:p>
      </dsp:txBody>
      <dsp:txXfrm>
        <a:off x="6184978" y="243416"/>
        <a:ext cx="1775750" cy="1068165"/>
      </dsp:txXfrm>
    </dsp:sp>
    <dsp:sp modelId="{72D8679D-15D0-459E-888E-44AD1C3CB201}">
      <dsp:nvSpPr>
        <dsp:cNvPr id="0" name=""/>
        <dsp:cNvSpPr/>
      </dsp:nvSpPr>
      <dsp:spPr>
        <a:xfrm rot="3875806">
          <a:off x="7259015" y="1554884"/>
          <a:ext cx="537248" cy="360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3875806">
        <a:off x="7259015" y="1554884"/>
        <a:ext cx="537248" cy="360505"/>
      </dsp:txXfrm>
    </dsp:sp>
    <dsp:sp modelId="{76C3B613-E2C1-460F-B47F-F4F65773D194}">
      <dsp:nvSpPr>
        <dsp:cNvPr id="0" name=""/>
        <dsp:cNvSpPr/>
      </dsp:nvSpPr>
      <dsp:spPr>
        <a:xfrm>
          <a:off x="7072850" y="2187626"/>
          <a:ext cx="1846633" cy="106816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De gastheercel wordt overgenomen</a:t>
          </a:r>
          <a:endParaRPr lang="nl-NL" sz="1300" kern="1200" dirty="0"/>
        </a:p>
      </dsp:txBody>
      <dsp:txXfrm>
        <a:off x="7072850" y="2187626"/>
        <a:ext cx="1846633" cy="1068165"/>
      </dsp:txXfrm>
    </dsp:sp>
    <dsp:sp modelId="{9B1A93B5-5A76-4BD0-A705-47BD49BA1873}">
      <dsp:nvSpPr>
        <dsp:cNvPr id="0" name=""/>
        <dsp:cNvSpPr/>
      </dsp:nvSpPr>
      <dsp:spPr>
        <a:xfrm rot="7352506">
          <a:off x="7354344" y="3292924"/>
          <a:ext cx="324628" cy="360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7352506">
        <a:off x="7354344" y="3292924"/>
        <a:ext cx="324628" cy="360505"/>
      </dsp:txXfrm>
    </dsp:sp>
    <dsp:sp modelId="{980D2286-0985-4720-9367-7B289E114B6F}">
      <dsp:nvSpPr>
        <dsp:cNvPr id="0" name=""/>
        <dsp:cNvSpPr/>
      </dsp:nvSpPr>
      <dsp:spPr>
        <a:xfrm>
          <a:off x="6192696" y="3699794"/>
          <a:ext cx="1677126" cy="106816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Gaat DNA/RNA en eiwitmantels maken.</a:t>
          </a:r>
          <a:endParaRPr lang="nl-NL" sz="1300" kern="1200" dirty="0"/>
        </a:p>
      </dsp:txBody>
      <dsp:txXfrm>
        <a:off x="6192696" y="3699794"/>
        <a:ext cx="1677126" cy="1068165"/>
      </dsp:txXfrm>
    </dsp:sp>
    <dsp:sp modelId="{5195CC57-366E-46B6-998C-88B3A8FC10F5}">
      <dsp:nvSpPr>
        <dsp:cNvPr id="0" name=""/>
        <dsp:cNvSpPr/>
      </dsp:nvSpPr>
      <dsp:spPr>
        <a:xfrm rot="10276328">
          <a:off x="5699190" y="4229874"/>
          <a:ext cx="367998" cy="360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0276328">
        <a:off x="5699190" y="4229874"/>
        <a:ext cx="367998" cy="360505"/>
      </dsp:txXfrm>
    </dsp:sp>
    <dsp:sp modelId="{2C03184D-57B2-4DC0-814D-330B71FB7160}">
      <dsp:nvSpPr>
        <dsp:cNvPr id="0" name=""/>
        <dsp:cNvSpPr/>
      </dsp:nvSpPr>
      <dsp:spPr>
        <a:xfrm>
          <a:off x="3816423" y="4059826"/>
          <a:ext cx="1739283" cy="106816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De virussen worden in elkaar gezet.</a:t>
          </a:r>
          <a:endParaRPr lang="nl-NL" sz="1300" kern="1200" dirty="0"/>
        </a:p>
      </dsp:txBody>
      <dsp:txXfrm>
        <a:off x="3816423" y="4059826"/>
        <a:ext cx="1739283" cy="1068165"/>
      </dsp:txXfrm>
    </dsp:sp>
    <dsp:sp modelId="{D3027E1B-8A24-487C-BFA0-B20F41681E9D}">
      <dsp:nvSpPr>
        <dsp:cNvPr id="0" name=""/>
        <dsp:cNvSpPr/>
      </dsp:nvSpPr>
      <dsp:spPr>
        <a:xfrm rot="11101862">
          <a:off x="3292909" y="4307610"/>
          <a:ext cx="377107" cy="360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1101862">
        <a:off x="3292909" y="4307610"/>
        <a:ext cx="377107" cy="360505"/>
      </dsp:txXfrm>
    </dsp:sp>
    <dsp:sp modelId="{A5105ACC-CE63-4810-BE3F-9FA6BB8F7BC9}">
      <dsp:nvSpPr>
        <dsp:cNvPr id="0" name=""/>
        <dsp:cNvSpPr/>
      </dsp:nvSpPr>
      <dsp:spPr>
        <a:xfrm>
          <a:off x="1338526" y="3843806"/>
          <a:ext cx="1787457" cy="106816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De cel </a:t>
          </a:r>
          <a:r>
            <a:rPr lang="nl-NL" sz="1300" b="1" kern="1200" dirty="0" smtClean="0"/>
            <a:t>lost op (en </a:t>
          </a:r>
          <a:r>
            <a:rPr lang="nl-NL" sz="1300" kern="1200" dirty="0" smtClean="0"/>
            <a:t>sterft).</a:t>
          </a:r>
          <a:endParaRPr lang="nl-NL" sz="1300" kern="1200" dirty="0"/>
        </a:p>
      </dsp:txBody>
      <dsp:txXfrm>
        <a:off x="1338526" y="3843806"/>
        <a:ext cx="1787457" cy="1068165"/>
      </dsp:txXfrm>
    </dsp:sp>
    <dsp:sp modelId="{FD5CBC8C-F923-4FA4-9907-B40481EAB018}">
      <dsp:nvSpPr>
        <dsp:cNvPr id="0" name=""/>
        <dsp:cNvSpPr/>
      </dsp:nvSpPr>
      <dsp:spPr>
        <a:xfrm rot="14435025">
          <a:off x="1517141" y="3330723"/>
          <a:ext cx="452618" cy="360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4435025">
        <a:off x="1517141" y="3330723"/>
        <a:ext cx="452618" cy="360505"/>
      </dsp:txXfrm>
    </dsp:sp>
    <dsp:sp modelId="{68F7748A-1044-440D-B33F-EEAF21E39794}">
      <dsp:nvSpPr>
        <dsp:cNvPr id="0" name=""/>
        <dsp:cNvSpPr/>
      </dsp:nvSpPr>
      <dsp:spPr>
        <a:xfrm>
          <a:off x="348466" y="2087671"/>
          <a:ext cx="1787201" cy="106816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Er komen tot 200 virussen vrij.</a:t>
          </a:r>
          <a:endParaRPr lang="nl-NL" sz="1300" kern="1200" dirty="0"/>
        </a:p>
      </dsp:txBody>
      <dsp:txXfrm>
        <a:off x="348466" y="2087671"/>
        <a:ext cx="1787201" cy="1068165"/>
      </dsp:txXfrm>
    </dsp:sp>
    <dsp:sp modelId="{53BB418A-C56C-4898-A6F5-E292620E7083}">
      <dsp:nvSpPr>
        <dsp:cNvPr id="0" name=""/>
        <dsp:cNvSpPr/>
      </dsp:nvSpPr>
      <dsp:spPr>
        <a:xfrm rot="17786558">
          <a:off x="1450851" y="1523694"/>
          <a:ext cx="495341" cy="360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7786558">
        <a:off x="1450851" y="1523694"/>
        <a:ext cx="495341" cy="360505"/>
      </dsp:txXfrm>
    </dsp:sp>
    <dsp:sp modelId="{EAA8AF5A-699E-4837-B471-150C50F93FB2}">
      <dsp:nvSpPr>
        <dsp:cNvPr id="0" name=""/>
        <dsp:cNvSpPr/>
      </dsp:nvSpPr>
      <dsp:spPr>
        <a:xfrm>
          <a:off x="1294823" y="227984"/>
          <a:ext cx="1744250" cy="106816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Het virus komt in contact met de gastheer</a:t>
          </a:r>
          <a:endParaRPr lang="nl-NL" sz="1300" kern="1200" dirty="0"/>
        </a:p>
      </dsp:txBody>
      <dsp:txXfrm>
        <a:off x="1294823" y="227984"/>
        <a:ext cx="1744250" cy="1068165"/>
      </dsp:txXfrm>
    </dsp:sp>
    <dsp:sp modelId="{D8777194-B2B7-4332-8F3B-CA6123CB8B28}">
      <dsp:nvSpPr>
        <dsp:cNvPr id="0" name=""/>
        <dsp:cNvSpPr/>
      </dsp:nvSpPr>
      <dsp:spPr>
        <a:xfrm rot="21258377">
          <a:off x="3169323" y="464684"/>
          <a:ext cx="344838" cy="360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21258377">
        <a:off x="3169323" y="464684"/>
        <a:ext cx="344838" cy="36050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94792A-CDD3-4670-8051-F4EA09242C3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Het aanmaken van virussen.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9E4875-BD25-4BF1-97A1-55974A699A4F}">
      <dsp:nvSpPr>
        <dsp:cNvPr id="0" name=""/>
        <dsp:cNvSpPr/>
      </dsp:nvSpPr>
      <dsp:spPr>
        <a:xfrm>
          <a:off x="0" y="96787"/>
          <a:ext cx="64008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500" kern="1200" dirty="0" smtClean="0"/>
            <a:t>3. Wat is leven?</a:t>
          </a:r>
          <a:endParaRPr lang="nl-NL" sz="6500" kern="1200" dirty="0"/>
        </a:p>
      </dsp:txBody>
      <dsp:txXfrm>
        <a:off x="0" y="96787"/>
        <a:ext cx="6400800" cy="155902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AACB5F-F597-4100-8CC6-AF9B64BD2BF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Eenheden van lengte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B41A0-4C29-42B2-BC7F-6DFF04BF8250}">
      <dsp:nvSpPr>
        <dsp:cNvPr id="0" name=""/>
        <dsp:cNvSpPr/>
      </dsp:nvSpPr>
      <dsp:spPr>
        <a:xfrm>
          <a:off x="916777" y="1405"/>
          <a:ext cx="5910301" cy="676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1000 meter   = 	1 km   (kilo)	= 10</a:t>
          </a:r>
          <a:r>
            <a:rPr lang="nl-NL" sz="1900" kern="1200" baseline="30000" smtClean="0"/>
            <a:t>3 </a:t>
          </a:r>
          <a:r>
            <a:rPr lang="nl-NL" sz="1900" kern="1200" smtClean="0"/>
            <a:t>m</a:t>
          </a:r>
          <a:endParaRPr lang="nl-NL" sz="1900" kern="1200"/>
        </a:p>
      </dsp:txBody>
      <dsp:txXfrm>
        <a:off x="916777" y="1405"/>
        <a:ext cx="5910301" cy="676024"/>
      </dsp:txXfrm>
    </dsp:sp>
    <dsp:sp modelId="{D91608B9-6A19-4545-BCD0-D162F559A083}">
      <dsp:nvSpPr>
        <dsp:cNvPr id="0" name=""/>
        <dsp:cNvSpPr/>
      </dsp:nvSpPr>
      <dsp:spPr>
        <a:xfrm>
          <a:off x="916777" y="711231"/>
          <a:ext cx="5910301" cy="676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0,001 meter	=	1 mm  (milli) 	= 10</a:t>
          </a:r>
          <a:r>
            <a:rPr lang="nl-NL" sz="1800" kern="1200" baseline="30000" smtClean="0"/>
            <a:t>-3 </a:t>
          </a:r>
          <a:r>
            <a:rPr lang="nl-NL" sz="1800" kern="1200" smtClean="0"/>
            <a:t>m</a:t>
          </a:r>
          <a:endParaRPr lang="nl-NL" sz="1800" kern="1200"/>
        </a:p>
      </dsp:txBody>
      <dsp:txXfrm>
        <a:off x="916777" y="711231"/>
        <a:ext cx="5910301" cy="676024"/>
      </dsp:txXfrm>
    </dsp:sp>
    <dsp:sp modelId="{32E4D372-1E6E-4E20-97A2-90D28C848415}">
      <dsp:nvSpPr>
        <dsp:cNvPr id="0" name=""/>
        <dsp:cNvSpPr/>
      </dsp:nvSpPr>
      <dsp:spPr>
        <a:xfrm>
          <a:off x="916777" y="1421056"/>
          <a:ext cx="5943309" cy="676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0,001 mm	=	1 µm  (micro) 	= 10</a:t>
          </a:r>
          <a:r>
            <a:rPr lang="nl-NL" sz="1800" kern="1200" baseline="30000" dirty="0" smtClean="0"/>
            <a:t>-6 </a:t>
          </a:r>
          <a:r>
            <a:rPr lang="nl-NL" sz="1800" kern="1200" dirty="0" smtClean="0"/>
            <a:t>m</a:t>
          </a:r>
          <a:endParaRPr lang="nl-NL" sz="1800" kern="1200" dirty="0"/>
        </a:p>
      </dsp:txBody>
      <dsp:txXfrm>
        <a:off x="916777" y="1421056"/>
        <a:ext cx="5943309" cy="676024"/>
      </dsp:txXfrm>
    </dsp:sp>
    <dsp:sp modelId="{4AFCF793-F956-468E-AFFA-08709C8F33AB}">
      <dsp:nvSpPr>
        <dsp:cNvPr id="0" name=""/>
        <dsp:cNvSpPr/>
      </dsp:nvSpPr>
      <dsp:spPr>
        <a:xfrm>
          <a:off x="916777" y="2130882"/>
          <a:ext cx="5943309" cy="676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0,001  µm 	=	1 nm  (nano) 	= 10</a:t>
          </a:r>
          <a:r>
            <a:rPr lang="nl-NL" sz="1800" kern="1200" baseline="30000" smtClean="0"/>
            <a:t>-9 </a:t>
          </a:r>
          <a:r>
            <a:rPr lang="nl-NL" sz="1800" kern="1200" smtClean="0"/>
            <a:t>m</a:t>
          </a:r>
          <a:endParaRPr lang="nl-NL" sz="1800" kern="1200"/>
        </a:p>
      </dsp:txBody>
      <dsp:txXfrm>
        <a:off x="916777" y="2130882"/>
        <a:ext cx="5943309" cy="676024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47A456-F347-414E-8D37-56487747D060}">
      <dsp:nvSpPr>
        <dsp:cNvPr id="0" name=""/>
        <dsp:cNvSpPr/>
      </dsp:nvSpPr>
      <dsp:spPr>
        <a:xfrm>
          <a:off x="574432" y="296057"/>
          <a:ext cx="4249990" cy="690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Vroeger: El  of Voet</a:t>
          </a:r>
          <a:endParaRPr lang="nl-NL" sz="2400" kern="1200" dirty="0"/>
        </a:p>
      </dsp:txBody>
      <dsp:txXfrm>
        <a:off x="574432" y="296057"/>
        <a:ext cx="4249990" cy="69054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D55C6C-B9BB-4206-A8D4-11EA4C5866CD}">
      <dsp:nvSpPr>
        <dsp:cNvPr id="0" name=""/>
        <dsp:cNvSpPr/>
      </dsp:nvSpPr>
      <dsp:spPr>
        <a:xfrm>
          <a:off x="0" y="190826"/>
          <a:ext cx="8031236" cy="69556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Tegenwoordig is de meter is de eenheid van lengte</a:t>
          </a:r>
          <a:endParaRPr lang="nl-NL" sz="2900" kern="1200" dirty="0"/>
        </a:p>
      </dsp:txBody>
      <dsp:txXfrm>
        <a:off x="0" y="190826"/>
        <a:ext cx="8031236" cy="695565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08BD52-3864-4744-A1D7-F9D5DCC3CED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err="1" smtClean="0"/>
            <a:t>Prionen</a:t>
          </a:r>
          <a:r>
            <a:rPr lang="nl-NL" sz="4700" kern="1200" dirty="0" smtClean="0"/>
            <a:t>: gekke koeienziekte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216CE3-AFED-4304-952A-D51AB4260819}">
      <dsp:nvSpPr>
        <dsp:cNvPr id="0" name=""/>
        <dsp:cNvSpPr/>
      </dsp:nvSpPr>
      <dsp:spPr>
        <a:xfrm>
          <a:off x="-1148390" y="-196099"/>
          <a:ext cx="1500919" cy="1500919"/>
        </a:xfrm>
        <a:prstGeom prst="blockArc">
          <a:avLst>
            <a:gd name="adj1" fmla="val 18900000"/>
            <a:gd name="adj2" fmla="val 2700000"/>
            <a:gd name="adj3" fmla="val 143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01D83-D1FA-4E02-92FA-81E21656FBA5}">
      <dsp:nvSpPr>
        <dsp:cNvPr id="0" name=""/>
        <dsp:cNvSpPr/>
      </dsp:nvSpPr>
      <dsp:spPr>
        <a:xfrm>
          <a:off x="342451" y="-1"/>
          <a:ext cx="7887148" cy="1108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23" tIns="78740" rIns="78740" bIns="7874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Een kwaadaardig </a:t>
          </a:r>
          <a:r>
            <a:rPr lang="nl-NL" sz="3100" kern="1200" dirty="0" err="1" smtClean="0"/>
            <a:t>prion</a:t>
          </a:r>
          <a:r>
            <a:rPr lang="nl-NL" sz="3100" kern="1200" dirty="0" smtClean="0"/>
            <a:t> wijzigt goedaardige </a:t>
          </a:r>
          <a:r>
            <a:rPr lang="nl-NL" sz="3100" kern="1200" dirty="0" err="1" smtClean="0"/>
            <a:t>prionen</a:t>
          </a:r>
          <a:r>
            <a:rPr lang="nl-NL" sz="3100" kern="1200" dirty="0" smtClean="0"/>
            <a:t> door de vorm op te leggen</a:t>
          </a:r>
          <a:endParaRPr lang="nl-NL" sz="3100" kern="1200" dirty="0"/>
        </a:p>
      </dsp:txBody>
      <dsp:txXfrm>
        <a:off x="342451" y="-1"/>
        <a:ext cx="7887148" cy="1108722"/>
      </dsp:txXfrm>
    </dsp:sp>
    <dsp:sp modelId="{5B6A9E72-6A5B-4652-A954-7708C9EBE79F}">
      <dsp:nvSpPr>
        <dsp:cNvPr id="0" name=""/>
        <dsp:cNvSpPr/>
      </dsp:nvSpPr>
      <dsp:spPr>
        <a:xfrm>
          <a:off x="0" y="211908"/>
          <a:ext cx="684903" cy="684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F57B67-17E3-4D4D-AC3C-185422371E4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Prionen: gekke koeienziekte II</a:t>
          </a:r>
          <a:endParaRPr lang="nl-NL" sz="4700" kern="1200"/>
        </a:p>
      </dsp:txBody>
      <dsp:txXfrm>
        <a:off x="0" y="7852"/>
        <a:ext cx="8229600" cy="1127295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B058D-EA8A-41D6-B363-C87E67BB9D02}">
      <dsp:nvSpPr>
        <dsp:cNvPr id="0" name=""/>
        <dsp:cNvSpPr/>
      </dsp:nvSpPr>
      <dsp:spPr>
        <a:xfrm>
          <a:off x="0" y="0"/>
          <a:ext cx="4925144" cy="492514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0BE2BF-5ECE-4A17-BC53-1FAD2443B655}">
      <dsp:nvSpPr>
        <dsp:cNvPr id="0" name=""/>
        <dsp:cNvSpPr/>
      </dsp:nvSpPr>
      <dsp:spPr>
        <a:xfrm>
          <a:off x="2462572" y="0"/>
          <a:ext cx="5767028" cy="4925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Het prion komt binnen via het eten van vlees</a:t>
          </a:r>
          <a:endParaRPr lang="nl-NL" sz="1800" kern="1200"/>
        </a:p>
      </dsp:txBody>
      <dsp:txXfrm>
        <a:off x="2462572" y="0"/>
        <a:ext cx="5767028" cy="788023"/>
      </dsp:txXfrm>
    </dsp:sp>
    <dsp:sp modelId="{7E13B0C6-4601-4C4B-B0EB-39F1EC1EEA44}">
      <dsp:nvSpPr>
        <dsp:cNvPr id="0" name=""/>
        <dsp:cNvSpPr/>
      </dsp:nvSpPr>
      <dsp:spPr>
        <a:xfrm>
          <a:off x="517140" y="788023"/>
          <a:ext cx="3890863" cy="38908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79C90F-EC7E-47F4-9EF7-0E4E9FCBCC46}">
      <dsp:nvSpPr>
        <dsp:cNvPr id="0" name=""/>
        <dsp:cNvSpPr/>
      </dsp:nvSpPr>
      <dsp:spPr>
        <a:xfrm>
          <a:off x="2462572" y="788023"/>
          <a:ext cx="5767028" cy="3890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Het prion kan bij de mens Creutzfeld-Jacob ontwikkelen als je daar erfelijk aanleg voor hebt</a:t>
          </a:r>
          <a:endParaRPr lang="nl-NL" sz="1800" kern="1200"/>
        </a:p>
      </dsp:txBody>
      <dsp:txXfrm>
        <a:off x="2462572" y="788023"/>
        <a:ext cx="5767028" cy="788023"/>
      </dsp:txXfrm>
    </dsp:sp>
    <dsp:sp modelId="{9FAD4CE5-0748-48AA-A480-C034267D9BE0}">
      <dsp:nvSpPr>
        <dsp:cNvPr id="0" name=""/>
        <dsp:cNvSpPr/>
      </dsp:nvSpPr>
      <dsp:spPr>
        <a:xfrm>
          <a:off x="1034280" y="1576046"/>
          <a:ext cx="2856583" cy="28565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97AC62-1C38-4471-A0F9-C01322D262E2}">
      <dsp:nvSpPr>
        <dsp:cNvPr id="0" name=""/>
        <dsp:cNvSpPr/>
      </dsp:nvSpPr>
      <dsp:spPr>
        <a:xfrm>
          <a:off x="2462572" y="1576046"/>
          <a:ext cx="5767028" cy="2856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Je krijgt tintelingen in de armen, moeite met lopen en spiertrekkingen, geheugenverlies en uiteindelijk ga je dood.</a:t>
          </a:r>
          <a:endParaRPr lang="nl-NL" sz="1800" kern="1200"/>
        </a:p>
      </dsp:txBody>
      <dsp:txXfrm>
        <a:off x="2462572" y="1576046"/>
        <a:ext cx="5767028" cy="788023"/>
      </dsp:txXfrm>
    </dsp:sp>
    <dsp:sp modelId="{BC333BBD-C141-4D68-96FD-C3BE9E455BF2}">
      <dsp:nvSpPr>
        <dsp:cNvPr id="0" name=""/>
        <dsp:cNvSpPr/>
      </dsp:nvSpPr>
      <dsp:spPr>
        <a:xfrm>
          <a:off x="1551420" y="2364069"/>
          <a:ext cx="1822303" cy="1822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179F4F-30D1-4352-AB93-672778B9336D}">
      <dsp:nvSpPr>
        <dsp:cNvPr id="0" name=""/>
        <dsp:cNvSpPr/>
      </dsp:nvSpPr>
      <dsp:spPr>
        <a:xfrm>
          <a:off x="2462572" y="2364069"/>
          <a:ext cx="5767028" cy="1822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Ze maken de cellen stuk en maken zeer kleine gaten in de hersenen.</a:t>
          </a:r>
          <a:endParaRPr lang="nl-NL" sz="1800" kern="1200" dirty="0"/>
        </a:p>
      </dsp:txBody>
      <dsp:txXfrm>
        <a:off x="2462572" y="2364069"/>
        <a:ext cx="5767028" cy="788023"/>
      </dsp:txXfrm>
    </dsp:sp>
    <dsp:sp modelId="{32F64517-A02F-42BF-AAEB-A8DA8A2532A0}">
      <dsp:nvSpPr>
        <dsp:cNvPr id="0" name=""/>
        <dsp:cNvSpPr/>
      </dsp:nvSpPr>
      <dsp:spPr>
        <a:xfrm>
          <a:off x="2068560" y="3152092"/>
          <a:ext cx="788023" cy="78802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3E5FA6-3CCD-4E4B-933C-6025707CF540}">
      <dsp:nvSpPr>
        <dsp:cNvPr id="0" name=""/>
        <dsp:cNvSpPr/>
      </dsp:nvSpPr>
      <dsp:spPr>
        <a:xfrm>
          <a:off x="2462572" y="3152092"/>
          <a:ext cx="5767028" cy="7880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Sinds een paar jaar controle van alle slachtdieren op aanwezigheid van kwaadaardige prionen</a:t>
          </a:r>
          <a:endParaRPr lang="nl-NL" sz="1800" kern="1200"/>
        </a:p>
      </dsp:txBody>
      <dsp:txXfrm>
        <a:off x="2462572" y="3152092"/>
        <a:ext cx="5767028" cy="788023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690B61-2C68-4E4E-BBC3-18E6B94EB3FA}">
      <dsp:nvSpPr>
        <dsp:cNvPr id="0" name=""/>
        <dsp:cNvSpPr/>
      </dsp:nvSpPr>
      <dsp:spPr>
        <a:xfrm>
          <a:off x="0" y="67815"/>
          <a:ext cx="8229600" cy="1007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smtClean="0"/>
            <a:t>Ethiek: zeggenschap over het leven</a:t>
          </a:r>
          <a:endParaRPr lang="nl-NL" sz="4200" kern="1200"/>
        </a:p>
      </dsp:txBody>
      <dsp:txXfrm>
        <a:off x="0" y="67815"/>
        <a:ext cx="8229600" cy="100737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E05812-39C2-4992-BA0A-3A3B48B638A0}">
      <dsp:nvSpPr>
        <dsp:cNvPr id="0" name=""/>
        <dsp:cNvSpPr/>
      </dsp:nvSpPr>
      <dsp:spPr>
        <a:xfrm>
          <a:off x="-567891" y="0"/>
          <a:ext cx="9365383" cy="3744416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433233-08BB-4080-97FA-E32731C48698}">
      <dsp:nvSpPr>
        <dsp:cNvPr id="0" name=""/>
        <dsp:cNvSpPr/>
      </dsp:nvSpPr>
      <dsp:spPr>
        <a:xfrm>
          <a:off x="2107611" y="376452"/>
          <a:ext cx="6448247" cy="8863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Mag je een ingevroren embryo doden? </a:t>
          </a:r>
          <a:endParaRPr lang="nl-NL" sz="1900" kern="1200" dirty="0"/>
        </a:p>
      </dsp:txBody>
      <dsp:txXfrm>
        <a:off x="2107611" y="376452"/>
        <a:ext cx="6448247" cy="886373"/>
      </dsp:txXfrm>
    </dsp:sp>
    <dsp:sp modelId="{6050EABA-C2BF-49FD-9DF9-8CD8F64F656B}">
      <dsp:nvSpPr>
        <dsp:cNvPr id="0" name=""/>
        <dsp:cNvSpPr/>
      </dsp:nvSpPr>
      <dsp:spPr>
        <a:xfrm>
          <a:off x="2107611" y="1373622"/>
          <a:ext cx="6448247" cy="8863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Aan de voorkant van het leven: prenatale diagnostiek. Mag je een kind aborteren omdat het (zwaar) gehandicapt is?</a:t>
          </a:r>
          <a:endParaRPr lang="nl-NL" sz="1800" kern="1200" dirty="0"/>
        </a:p>
      </dsp:txBody>
      <dsp:txXfrm>
        <a:off x="2107611" y="1373622"/>
        <a:ext cx="6448247" cy="886373"/>
      </dsp:txXfrm>
    </dsp:sp>
    <dsp:sp modelId="{248FEE87-7346-4B8A-B353-E88788801AB6}">
      <dsp:nvSpPr>
        <dsp:cNvPr id="0" name=""/>
        <dsp:cNvSpPr/>
      </dsp:nvSpPr>
      <dsp:spPr>
        <a:xfrm>
          <a:off x="2107611" y="2370793"/>
          <a:ext cx="6448247" cy="8863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Aan de achterkant van het leven: hoe lang moeten of willen mensen in leven gehouden worden?</a:t>
          </a:r>
          <a:endParaRPr lang="nl-NL" sz="1700" kern="1200" dirty="0"/>
        </a:p>
      </dsp:txBody>
      <dsp:txXfrm>
        <a:off x="2107611" y="2370793"/>
        <a:ext cx="6448247" cy="8863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291084-1065-404E-B62A-9FC06842856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De levensverschijnselen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70ED1F-A532-46BE-AB8B-CFF9629D83C9}">
      <dsp:nvSpPr>
        <dsp:cNvPr id="0" name=""/>
        <dsp:cNvSpPr/>
      </dsp:nvSpPr>
      <dsp:spPr>
        <a:xfrm>
          <a:off x="0" y="1579"/>
          <a:ext cx="8064896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Meer kennis, meer mogelijkheden: wie beslist over afbreken of verlengen van leven?</a:t>
          </a:r>
          <a:endParaRPr lang="nl-NL" sz="2700" kern="1200" dirty="0"/>
        </a:p>
      </dsp:txBody>
      <dsp:txXfrm>
        <a:off x="0" y="1579"/>
        <a:ext cx="8064896" cy="1074060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626F4F-96AF-4A58-B07E-FACD9844F24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Ethisch vraagstuk I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AEB95-8627-466F-97CF-1A249DE79E8B}">
      <dsp:nvSpPr>
        <dsp:cNvPr id="0" name=""/>
        <dsp:cNvSpPr/>
      </dsp:nvSpPr>
      <dsp:spPr>
        <a:xfrm>
          <a:off x="1328547" y="0"/>
          <a:ext cx="7528436" cy="355699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47E16F-AEDE-4627-A8CA-D1EF0ED3BF06}">
      <dsp:nvSpPr>
        <dsp:cNvPr id="0" name=""/>
        <dsp:cNvSpPr/>
      </dsp:nvSpPr>
      <dsp:spPr>
        <a:xfrm>
          <a:off x="4432" y="1067097"/>
          <a:ext cx="2132076" cy="14227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Een echtpaar heeft via IVF twee kinderen</a:t>
          </a:r>
          <a:endParaRPr lang="nl-NL" sz="1800" kern="1200"/>
        </a:p>
      </dsp:txBody>
      <dsp:txXfrm>
        <a:off x="4432" y="1067097"/>
        <a:ext cx="2132076" cy="1422796"/>
      </dsp:txXfrm>
    </dsp:sp>
    <dsp:sp modelId="{EA94A2FC-E115-4720-8503-67A1901F7FF2}">
      <dsp:nvSpPr>
        <dsp:cNvPr id="0" name=""/>
        <dsp:cNvSpPr/>
      </dsp:nvSpPr>
      <dsp:spPr>
        <a:xfrm>
          <a:off x="2243113" y="1067097"/>
          <a:ext cx="2132076" cy="142279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Er zijn nog overgebleven ingevroren embryo’s</a:t>
          </a:r>
          <a:endParaRPr lang="nl-NL" sz="1800" kern="1200"/>
        </a:p>
      </dsp:txBody>
      <dsp:txXfrm>
        <a:off x="2243113" y="1067097"/>
        <a:ext cx="2132076" cy="1422796"/>
      </dsp:txXfrm>
    </dsp:sp>
    <dsp:sp modelId="{A2D84F8D-EF56-4BB6-B1CC-956A0FEC5FA7}">
      <dsp:nvSpPr>
        <dsp:cNvPr id="0" name=""/>
        <dsp:cNvSpPr/>
      </dsp:nvSpPr>
      <dsp:spPr>
        <a:xfrm>
          <a:off x="4481793" y="1067097"/>
          <a:ext cx="2132076" cy="1422796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De man (&gt; 40) heeft een andere relatie en wil scheiden.</a:t>
          </a:r>
          <a:endParaRPr lang="nl-NL" sz="1800" kern="1200"/>
        </a:p>
      </dsp:txBody>
      <dsp:txXfrm>
        <a:off x="4481793" y="1067097"/>
        <a:ext cx="2132076" cy="1422796"/>
      </dsp:txXfrm>
    </dsp:sp>
    <dsp:sp modelId="{5ACA0597-1BA8-4CC1-9116-8FFAB00A423C}">
      <dsp:nvSpPr>
        <dsp:cNvPr id="0" name=""/>
        <dsp:cNvSpPr/>
      </dsp:nvSpPr>
      <dsp:spPr>
        <a:xfrm>
          <a:off x="6720474" y="1067097"/>
          <a:ext cx="2132076" cy="142279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De vrouw (41) wil nog een kind en eist haar ingevroren embryo’s op.</a:t>
          </a:r>
          <a:endParaRPr lang="nl-NL" sz="1800" kern="1200" dirty="0"/>
        </a:p>
      </dsp:txBody>
      <dsp:txXfrm>
        <a:off x="6720474" y="1067097"/>
        <a:ext cx="2132076" cy="1422796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636A97-A80D-44E3-9C4F-D0B331EEAE09}">
      <dsp:nvSpPr>
        <dsp:cNvPr id="0" name=""/>
        <dsp:cNvSpPr/>
      </dsp:nvSpPr>
      <dsp:spPr>
        <a:xfrm>
          <a:off x="0" y="4039"/>
          <a:ext cx="8496944" cy="1432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Geef argumenten voor en tegen het teruggeven van de embryo’s</a:t>
          </a:r>
          <a:endParaRPr lang="nl-NL" sz="3600" kern="1200" dirty="0"/>
        </a:p>
      </dsp:txBody>
      <dsp:txXfrm>
        <a:off x="0" y="4039"/>
        <a:ext cx="8496944" cy="143208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0376D-67E9-40AB-84D5-3D6E7A0C7242}">
      <dsp:nvSpPr>
        <dsp:cNvPr id="0" name=""/>
        <dsp:cNvSpPr/>
      </dsp:nvSpPr>
      <dsp:spPr>
        <a:xfrm>
          <a:off x="0" y="0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Ethisch vraagstuk 2</a:t>
          </a:r>
          <a:endParaRPr lang="nl-NL" sz="4700" kern="1200" dirty="0"/>
        </a:p>
      </dsp:txBody>
      <dsp:txXfrm>
        <a:off x="0" y="0"/>
        <a:ext cx="8229600" cy="1127295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395929-2951-418F-B7F0-256D5B8C024D}">
      <dsp:nvSpPr>
        <dsp:cNvPr id="0" name=""/>
        <dsp:cNvSpPr/>
      </dsp:nvSpPr>
      <dsp:spPr>
        <a:xfrm>
          <a:off x="648043" y="0"/>
          <a:ext cx="7589643" cy="406104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60FF53-77CA-4DE3-94DC-727EDD9B2EA1}">
      <dsp:nvSpPr>
        <dsp:cNvPr id="0" name=""/>
        <dsp:cNvSpPr/>
      </dsp:nvSpPr>
      <dsp:spPr>
        <a:xfrm>
          <a:off x="4468" y="1218314"/>
          <a:ext cx="2149410" cy="16244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Een huisarts heeft moeite met het uitvoeren van euthanasie </a:t>
          </a:r>
          <a:endParaRPr lang="nl-NL" sz="2000" kern="1200"/>
        </a:p>
      </dsp:txBody>
      <dsp:txXfrm>
        <a:off x="4468" y="1218314"/>
        <a:ext cx="2149410" cy="1624419"/>
      </dsp:txXfrm>
    </dsp:sp>
    <dsp:sp modelId="{E56B1915-F0EE-4318-BE45-93AEFC5421DF}">
      <dsp:nvSpPr>
        <dsp:cNvPr id="0" name=""/>
        <dsp:cNvSpPr/>
      </dsp:nvSpPr>
      <dsp:spPr>
        <a:xfrm>
          <a:off x="2261350" y="1218314"/>
          <a:ext cx="2149410" cy="162441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Een patiënt dient een verzoek in om euthanasie</a:t>
          </a:r>
          <a:endParaRPr lang="nl-NL" sz="2000" kern="1200"/>
        </a:p>
      </dsp:txBody>
      <dsp:txXfrm>
        <a:off x="2261350" y="1218314"/>
        <a:ext cx="2149410" cy="1624419"/>
      </dsp:txXfrm>
    </dsp:sp>
    <dsp:sp modelId="{A9C426B6-FEFA-4035-921A-7A4A3780D26D}">
      <dsp:nvSpPr>
        <dsp:cNvPr id="0" name=""/>
        <dsp:cNvSpPr/>
      </dsp:nvSpPr>
      <dsp:spPr>
        <a:xfrm>
          <a:off x="4518231" y="1218314"/>
          <a:ext cx="2149410" cy="162441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Volgens de regels heeft de patiënt recht op euthanasie</a:t>
          </a:r>
          <a:endParaRPr lang="nl-NL" sz="2000" kern="1200"/>
        </a:p>
      </dsp:txBody>
      <dsp:txXfrm>
        <a:off x="4518231" y="1218314"/>
        <a:ext cx="2149410" cy="1624419"/>
      </dsp:txXfrm>
    </dsp:sp>
    <dsp:sp modelId="{BFFFDB47-3790-477C-96F2-B3E1CE7B7FE4}">
      <dsp:nvSpPr>
        <dsp:cNvPr id="0" name=""/>
        <dsp:cNvSpPr/>
      </dsp:nvSpPr>
      <dsp:spPr>
        <a:xfrm>
          <a:off x="6775112" y="1218314"/>
          <a:ext cx="2149410" cy="162441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Is de huisarts verplicht om euthanasie uit te voeren?</a:t>
          </a:r>
          <a:endParaRPr lang="nl-NL" sz="2000" kern="1200" dirty="0"/>
        </a:p>
      </dsp:txBody>
      <dsp:txXfrm>
        <a:off x="6775112" y="1218314"/>
        <a:ext cx="2149410" cy="1624419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7A0C5D-893B-49A5-8337-729806F599E0}">
      <dsp:nvSpPr>
        <dsp:cNvPr id="0" name=""/>
        <dsp:cNvSpPr/>
      </dsp:nvSpPr>
      <dsp:spPr>
        <a:xfrm>
          <a:off x="0" y="225442"/>
          <a:ext cx="8712968" cy="1205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Noem argumenten voor en tegen. Alternatieven?</a:t>
          </a:r>
          <a:endParaRPr lang="nl-NL" sz="3600" kern="1200" dirty="0"/>
        </a:p>
      </dsp:txBody>
      <dsp:txXfrm>
        <a:off x="0" y="225442"/>
        <a:ext cx="8712968" cy="12052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571D4-8520-471C-9E63-CE81E2581B57}">
      <dsp:nvSpPr>
        <dsp:cNvPr id="0" name=""/>
        <dsp:cNvSpPr/>
      </dsp:nvSpPr>
      <dsp:spPr>
        <a:xfrm>
          <a:off x="904923" y="931"/>
          <a:ext cx="1675592" cy="10053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Groeien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ontwikkelen</a:t>
          </a:r>
          <a:endParaRPr lang="nl-NL" sz="2200" kern="1200" dirty="0"/>
        </a:p>
      </dsp:txBody>
      <dsp:txXfrm>
        <a:off x="904923" y="931"/>
        <a:ext cx="1675592" cy="1005355"/>
      </dsp:txXfrm>
    </dsp:sp>
    <dsp:sp modelId="{32C93F6E-2F46-4288-9758-7AF90B64432B}">
      <dsp:nvSpPr>
        <dsp:cNvPr id="0" name=""/>
        <dsp:cNvSpPr/>
      </dsp:nvSpPr>
      <dsp:spPr>
        <a:xfrm>
          <a:off x="2748075" y="931"/>
          <a:ext cx="1675592" cy="10053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Ademen</a:t>
          </a:r>
          <a:endParaRPr lang="nl-NL" sz="2200" kern="1200" dirty="0"/>
        </a:p>
      </dsp:txBody>
      <dsp:txXfrm>
        <a:off x="2748075" y="931"/>
        <a:ext cx="1675592" cy="1005355"/>
      </dsp:txXfrm>
    </dsp:sp>
    <dsp:sp modelId="{CFE27FC9-BDBF-480B-966A-1D6C842EDDFE}">
      <dsp:nvSpPr>
        <dsp:cNvPr id="0" name=""/>
        <dsp:cNvSpPr/>
      </dsp:nvSpPr>
      <dsp:spPr>
        <a:xfrm>
          <a:off x="904923" y="1173846"/>
          <a:ext cx="1675592" cy="10053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Bewegen</a:t>
          </a:r>
          <a:endParaRPr lang="nl-NL" sz="2200" kern="1200" dirty="0"/>
        </a:p>
      </dsp:txBody>
      <dsp:txXfrm>
        <a:off x="904923" y="1173846"/>
        <a:ext cx="1675592" cy="1005355"/>
      </dsp:txXfrm>
    </dsp:sp>
    <dsp:sp modelId="{1FECEF5B-8381-490E-86AF-37220B427408}">
      <dsp:nvSpPr>
        <dsp:cNvPr id="0" name=""/>
        <dsp:cNvSpPr/>
      </dsp:nvSpPr>
      <dsp:spPr>
        <a:xfrm>
          <a:off x="2748075" y="1173846"/>
          <a:ext cx="1675592" cy="10053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Eten</a:t>
          </a:r>
          <a:endParaRPr lang="nl-NL" sz="2200" kern="1200" dirty="0"/>
        </a:p>
      </dsp:txBody>
      <dsp:txXfrm>
        <a:off x="2748075" y="1173846"/>
        <a:ext cx="1675592" cy="1005355"/>
      </dsp:txXfrm>
    </dsp:sp>
    <dsp:sp modelId="{D3C4AC36-BBD0-4A41-B3CD-2D2CB8A046D2}">
      <dsp:nvSpPr>
        <dsp:cNvPr id="0" name=""/>
        <dsp:cNvSpPr/>
      </dsp:nvSpPr>
      <dsp:spPr>
        <a:xfrm>
          <a:off x="904923" y="2346761"/>
          <a:ext cx="1675592" cy="10053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Voortplanten</a:t>
          </a:r>
          <a:endParaRPr lang="nl-NL" sz="2200" kern="1200" dirty="0"/>
        </a:p>
      </dsp:txBody>
      <dsp:txXfrm>
        <a:off x="904923" y="2346761"/>
        <a:ext cx="1675592" cy="1005355"/>
      </dsp:txXfrm>
    </dsp:sp>
    <dsp:sp modelId="{284CEF6E-C2CF-4B0D-B78A-C7870B7758CE}">
      <dsp:nvSpPr>
        <dsp:cNvPr id="0" name=""/>
        <dsp:cNvSpPr/>
      </dsp:nvSpPr>
      <dsp:spPr>
        <a:xfrm>
          <a:off x="2748075" y="2346761"/>
          <a:ext cx="1675592" cy="10053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Uitscheiden</a:t>
          </a:r>
          <a:endParaRPr lang="nl-NL" sz="2200" kern="1200" dirty="0"/>
        </a:p>
      </dsp:txBody>
      <dsp:txXfrm>
        <a:off x="2748075" y="2346761"/>
        <a:ext cx="1675592" cy="1005355"/>
      </dsp:txXfrm>
    </dsp:sp>
    <dsp:sp modelId="{9DB8EC39-93BD-4851-A795-9BCE331A5510}">
      <dsp:nvSpPr>
        <dsp:cNvPr id="0" name=""/>
        <dsp:cNvSpPr/>
      </dsp:nvSpPr>
      <dsp:spPr>
        <a:xfrm>
          <a:off x="1826499" y="3519675"/>
          <a:ext cx="1675592" cy="10053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Waarnemen</a:t>
          </a:r>
          <a:endParaRPr lang="nl-NL" sz="2200" kern="1200" dirty="0"/>
        </a:p>
      </dsp:txBody>
      <dsp:txXfrm>
        <a:off x="1826499" y="3519675"/>
        <a:ext cx="1675592" cy="10053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6FAE84-2AB5-4307-BE4C-88D9EA3449B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Wat ís leven eigenlijk?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8E78D3-EB48-466E-A44A-7511E931E05F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232971-F046-4567-A554-312C42C3D93F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We weten niet wát leven precies is!</a:t>
          </a:r>
          <a:endParaRPr lang="nl-NL" sz="2400" kern="1200" dirty="0"/>
        </a:p>
      </dsp:txBody>
      <dsp:txXfrm>
        <a:off x="411480" y="48981"/>
        <a:ext cx="5760720" cy="590400"/>
      </dsp:txXfrm>
    </dsp:sp>
    <dsp:sp modelId="{A5BAE967-AAC0-4648-8505-96F9D74A1080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2BE45-803C-4437-A439-26A7A1F62FC8}">
      <dsp:nvSpPr>
        <dsp:cNvPr id="0" name=""/>
        <dsp:cNvSpPr/>
      </dsp:nvSpPr>
      <dsp:spPr>
        <a:xfrm>
          <a:off x="442390" y="964706"/>
          <a:ext cx="5760720" cy="59040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Wat is het verschil tussen leven en dood?</a:t>
          </a:r>
          <a:endParaRPr lang="nl-NL" sz="2400" kern="1200" dirty="0"/>
        </a:p>
      </dsp:txBody>
      <dsp:txXfrm>
        <a:off x="442390" y="964706"/>
        <a:ext cx="5760720" cy="590400"/>
      </dsp:txXfrm>
    </dsp:sp>
    <dsp:sp modelId="{1908C479-71DA-443E-907F-1E695B7BF445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4E8216-2EB2-4725-B954-C9D7A102F895}">
      <dsp:nvSpPr>
        <dsp:cNvPr id="0" name=""/>
        <dsp:cNvSpPr/>
      </dsp:nvSpPr>
      <dsp:spPr>
        <a:xfrm>
          <a:off x="411480" y="1863381"/>
          <a:ext cx="5966377" cy="59040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Wat maakt levenloze stof tot levende stof?</a:t>
          </a:r>
          <a:endParaRPr lang="nl-NL" sz="2400" kern="1200" dirty="0"/>
        </a:p>
      </dsp:txBody>
      <dsp:txXfrm>
        <a:off x="411480" y="1863381"/>
        <a:ext cx="5966377" cy="590400"/>
      </dsp:txXfrm>
    </dsp:sp>
    <dsp:sp modelId="{68B16DDF-A4E5-4F7C-B7E5-AFEF0B6E05BA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4F6050-6FB9-43A2-9E32-34AE196D8AA0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Wat gebeurt er bij de bevruchting?</a:t>
          </a:r>
          <a:endParaRPr lang="nl-NL" sz="2400" kern="1200" dirty="0"/>
        </a:p>
      </dsp:txBody>
      <dsp:txXfrm>
        <a:off x="411480" y="2770581"/>
        <a:ext cx="5760720" cy="590400"/>
      </dsp:txXfrm>
    </dsp:sp>
    <dsp:sp modelId="{D63AE5D2-6382-4FEC-B9D3-8BA98A43EC77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DCD993-F6DC-427A-BB9F-A05B84897825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Wat is doodgaan precies?</a:t>
          </a:r>
          <a:endParaRPr lang="nl-NL" sz="2400" kern="1200" dirty="0"/>
        </a:p>
      </dsp:txBody>
      <dsp:txXfrm>
        <a:off x="411480" y="3677781"/>
        <a:ext cx="5760720" cy="5904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DFF91-854B-42F8-9AB1-F1F877B351A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Wetenschappelijke definitie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51A875-68CF-47D6-9FFF-728419F4DAAD}">
      <dsp:nvSpPr>
        <dsp:cNvPr id="0" name=""/>
        <dsp:cNvSpPr/>
      </dsp:nvSpPr>
      <dsp:spPr>
        <a:xfrm>
          <a:off x="72008" y="379865"/>
          <a:ext cx="8064894" cy="1140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Kenmerken van leven:</a:t>
          </a:r>
          <a:endParaRPr lang="nl-NL" sz="4400" kern="1200" dirty="0"/>
        </a:p>
      </dsp:txBody>
      <dsp:txXfrm>
        <a:off x="72008" y="379865"/>
        <a:ext cx="8064894" cy="1140330"/>
      </dsp:txXfrm>
    </dsp:sp>
    <dsp:sp modelId="{885F1C83-90E7-4855-8143-148438F68D84}">
      <dsp:nvSpPr>
        <dsp:cNvPr id="0" name=""/>
        <dsp:cNvSpPr/>
      </dsp:nvSpPr>
      <dsp:spPr>
        <a:xfrm>
          <a:off x="3822" y="1749715"/>
          <a:ext cx="1290671" cy="109180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56E492-56CD-4B6B-900D-8763464122A9}">
      <dsp:nvSpPr>
        <dsp:cNvPr id="0" name=""/>
        <dsp:cNvSpPr/>
      </dsp:nvSpPr>
      <dsp:spPr>
        <a:xfrm>
          <a:off x="1432278" y="1725455"/>
          <a:ext cx="6775222" cy="11403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Metabolisme – stofwisseling</a:t>
          </a:r>
          <a:endParaRPr lang="nl-NL" sz="2400" kern="1200"/>
        </a:p>
      </dsp:txBody>
      <dsp:txXfrm>
        <a:off x="1432278" y="1725455"/>
        <a:ext cx="6775222" cy="1140330"/>
      </dsp:txXfrm>
    </dsp:sp>
    <dsp:sp modelId="{BCC12108-F2E9-4A97-9C4D-C834ABED9205}">
      <dsp:nvSpPr>
        <dsp:cNvPr id="0" name=""/>
        <dsp:cNvSpPr/>
      </dsp:nvSpPr>
      <dsp:spPr>
        <a:xfrm>
          <a:off x="1410" y="2999483"/>
          <a:ext cx="1346570" cy="114661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6101CC-4F5D-4595-9C6A-78262F4EE8DB}">
      <dsp:nvSpPr>
        <dsp:cNvPr id="0" name=""/>
        <dsp:cNvSpPr/>
      </dsp:nvSpPr>
      <dsp:spPr>
        <a:xfrm>
          <a:off x="1483353" y="3002625"/>
          <a:ext cx="6724148" cy="11403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Replicatie – voortplanting met overdracht     van eigenschappen</a:t>
          </a:r>
          <a:endParaRPr lang="nl-NL" sz="2400" kern="1200" dirty="0"/>
        </a:p>
      </dsp:txBody>
      <dsp:txXfrm>
        <a:off x="1483353" y="3002625"/>
        <a:ext cx="6724148" cy="11403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F5B65-0970-4218-A78B-4FFD2F094B4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1. Metabolisme – stofwisseling </a:t>
          </a:r>
          <a:endParaRPr lang="nl-NL" sz="4700" kern="1200" dirty="0"/>
        </a:p>
      </dsp:txBody>
      <dsp:txXfrm>
        <a:off x="0" y="7852"/>
        <a:ext cx="8229600" cy="112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diagrams.loki3.com/VaryingWidthList+Icon">
  <dgm:title val="Lijst met variërende breedte"/>
  <dgm:desc val="Hiermee kunt u items met een verschillend gewicht benadrukken. Goed voor grote hoeveelheden tekst van niveau 1. De breedte van elke shape wordt onafhankelijk vastgesteld op basis van de betreffende teks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062C-379B-403A-8C61-4CFB59E3A2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0569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8C0C-DDF9-41C8-BDAE-5C4C38A8E5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7210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BEA9-B180-491A-AF73-5AF1C796607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829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F20F9-6BC8-42A9-BF26-E45940FF47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8073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DFED-BDF4-4FDD-A5CE-5E37D2DC17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0779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76E-09C2-48EC-B9D7-EF541F78A9A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3046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497-5CAB-4824-98A8-5D89CB4BFE9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6855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FD99-FF08-4CC6-B3F9-9351ECEEB9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9086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6F4A-1FCA-4B9D-9871-654653C8A24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9357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73E9-A298-4AB9-B097-217A8534356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00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B449-F43B-4D69-B4CB-DBA1773CB23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3420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4C50-C27D-4622-BB09-FD859F51871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670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23" Type="http://schemas.openxmlformats.org/officeDocument/2006/relationships/image" Target="../media/image15.jpeg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Relationship Id="rId2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16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17" Type="http://schemas.openxmlformats.org/officeDocument/2006/relationships/image" Target="../media/image17.jpeg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diagramLayout" Target="../diagrams/layout36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diagramData" Target="../diagrams/data36.xml"/><Relationship Id="rId2" Type="http://schemas.openxmlformats.org/officeDocument/2006/relationships/diagramData" Target="../diagrams/data34.xml"/><Relationship Id="rId16" Type="http://schemas.microsoft.com/office/2007/relationships/diagramDrawing" Target="../diagrams/drawing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5" Type="http://schemas.openxmlformats.org/officeDocument/2006/relationships/diagramColors" Target="../diagrams/colors36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Relationship Id="rId14" Type="http://schemas.openxmlformats.org/officeDocument/2006/relationships/diagramQuickStyle" Target="../diagrams/quickStyle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1.gi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72038317"/>
              </p:ext>
            </p:extLst>
          </p:nvPr>
        </p:nvGraphicFramePr>
        <p:xfrm>
          <a:off x="683568" y="16288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75927294"/>
              </p:ext>
            </p:extLst>
          </p:nvPr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17633534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8" name="Picture 10" descr="Viru006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887787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phpwcIdm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744912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49131209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3278074"/>
              </p:ext>
            </p:extLst>
          </p:nvPr>
        </p:nvGraphicFramePr>
        <p:xfrm>
          <a:off x="395536" y="3933056"/>
          <a:ext cx="77768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367860410"/>
              </p:ext>
            </p:extLst>
          </p:nvPr>
        </p:nvGraphicFramePr>
        <p:xfrm>
          <a:off x="0" y="1534464"/>
          <a:ext cx="5731148" cy="98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150852952"/>
              </p:ext>
            </p:extLst>
          </p:nvPr>
        </p:nvGraphicFramePr>
        <p:xfrm>
          <a:off x="539552" y="2852936"/>
          <a:ext cx="8031236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AutoShape 5" descr="data:image/jpg;base64,/9j/4AAQSkZJRgABAQAAAQABAAD/2wCEAAkGBhQQDxUUDw8QFBAQEg8QEBIUFBQPEBIPFBAVFBUUEhQXHCYeFxkjGRUUHy8gIycpLCwsFR4xNTAqNSYrLCkBCQoKDgwOGg8PGjUfHxwqLCksKSksLC8pNCwpLiwpKSopNS0sLDUsLCkpLCwpKSkpNS4pKSkpNiksNSksKSksLP/AABEIAHoAsAMBIgACEQEDEQH/xAAbAAEBAAMBAQEAAAAAAAAAAAAAAQQFBgMCB//EADkQAAIBAgIHBQcCBQUAAAAAAAABAgMRBCEFBhIxQVFhInGBkbEyQlJyocHRE/AjM4Lh8RQkYpLS/8QAGQEBAAMBAQAAAAAAAAAAAAAAAAEDBAIF/8QAJxEAAgIBAgQGAwAAAAAAAAAAAAECAxEhMTJBUXEEEyJhgbESI2L/2gAMAwEAAhEDEQA/AP0ctig7OyAtgAQFABLAoAICgkggKACEKQEkNLrXh70VPjCWfyyy9bG7PLGYb9SnKD9+Lj4tZfWxy1lYJTwzgaNQyYyMFNqTT3p2ZlUqhjNSMhHxJF2siSZyDqNXat6Nvhk14OzX3NoaDVeftr5X6r8G/NsHmJlluQXAOiCshQSCWBQASwsUAEBQCCAAEghSAEAABxGteE/TxG0vZq9v+rdL65/1Guo1MjrtbsGp4WT96l/Ej6NeK9EcHhatzHbHDNNTyjbqZ9bR4U2faZSixo3urFS1VrnGS8mn+Tp2jjtXp2xMeu0vozsmbKn6TLZufIKC04IUAkEKAAAAAAAAAAAQAAg+TF0hpKFCG1UlZcF7zfRcTXac1phh7xhadXl7sfmfPocJjMZOvPaqScm8s/RLguhVOxRLYVuRsdNaxTxT2V2aW9R555OT4v6GJQoWR80KPQzNkxybluaUlHYsD7ufMEJ9TjONyUm3hGw1fqf7mn832Z3Bw+rVKTxEXGLko3cuCSeV/qdwa/DTUo5RRfBwlhkABpKAAAALAqAFiWPogBAUAEsCmr0rrDSw+UpbU+EI2cvHgvEhvASybGckldtJLNt5JLqzj9P633vTwzaW51NzfSHJdTVaW07VxLs3s0+EFe3jz8TBpYS5nnbyRfCrmzwhScn3mZSwp7woqKzsV1fhX2MkrIx3evTmao1yktFp15FjSsiOaI03vf2PqC5HGbJbL8e+5OK47v8ALtsS77r+LPShhHOWzBOUnu4mfo3Qc62drQ+J5Lw5nWYDRsKMbQWfGT9p/hFtfhFJ5lr3K5+KktI6djw0Jon/AE8M7OcrbT5W3RXm2bIA9BJJYRhbzufJSIp0AAAADR4vW+hCTjFyqSTaeyuxdOz7Tyfhc0uK1zrTdqUYQS4/zJf9nl5Irc0jtQbO3QZwsNccRH2v05d8bPzR7x19lbOhBu2VpSSv1uQrYsl1yOyb/fA02kNaqNK6Uv1J8oZrxlu9Tjsfp2tiH252j8MezHy4+JjQw6W/8FU70iyFLehtdI601q11H+HB8I5NrrPf6Gqjhr95kRp33Rv13I9FT5vwWSMjvc+FZ+jWqFBep4+zxjTS6vkt57JPpFebPpO2SR858mR5cpcT+EQ7YR4V8sn6a7+pTJwmjalV9iEn6eZv8DqqlZ1ZX/4x+8i+uhLhRnsucuJ5OewuBlUlaMW39ub5I6XRurMYZ1bSl8Purv5m4oYeMFaEVFcll/k9DTGpLcoc2yKNsluW7gvIoIXHBQAARFIY+N0hTox2qs1FcL5yl8sVmyBuZByWtetEqW1Sp2g7WlUk7Ss17i4ZZX48DF0pr5Ny2cPTUVwnNbc33R9lfU0GkMU6j2q9Vynw2ndpcor7IpnYuRdCvXLMNVMrRuocZPJvuX5MmlX3WWX2MejDa3Rf75mSqNval4LNmKdsU8Z16Lc2xqlLXl1ex91JN8T5hh+Z7RjbcvyekYHGbJbele+5P64f0/bYlKjfcZVOguO8+aMLI2ujNBzrZ+zT+Jrf8q4/Q7hRFvL9T9yuXiGlpp2NdJnthtHVKvsU5PrbJd73HXYPQNKnbsbUviln5LcjY7P03GyNXUyu3ocvhdUZP+bNLou0/Pd6m3w2gqUN0Np85dr6bkbEhaoJFTk2RRsrLdy3LyKQHZAAAAAAAsAADX6ax7o0XKOze6inJpQjl7UvsuZ+aY3GSq1W7yqTdrybyfi+HRHW611a05OKjWVGKz2Yu09lbTcmr3iuuWRye1JexTST96Seb5evkYLbnJ4gm/fZG+qmKWZvH2eVXCzk+1JJdMv7n0lTp9ZdO0/JHrCg5q9SfhlGJjQUYy37XKMe0/pl9Sny5S438LQt8yMeBfL1PX9dy91peC9D1p9xjyrTm7JRiu7al+PIzKGFk7LNvpx8DuNcY6RWCqVkpcTyekUZVCk5Wsm28lxbfRGz0dqxUqWclsR5yyb7o72dRgNE06K7KvLc5vOXhyXcXxrbM8p4NVovVi1pV+9Q/wDb+yOgjG27cskt1lyR9ENKilsUt5AuAdEAgIAAAAAAAACgEAAB8yppppq6aaa5p70aqOqlDavJVJclKbslyyszcFX4IazuSm0c5pjVCFVRVGNKCjdOLTs2/ebW995h4bUWSd5VYLhknL1sdgVbjl1pkqxrQ0eF1PoQd5KU31eyvKP3ZuKOHjTVoRjFcopI9SP9+RKSRDbZAWRGdEEFwwABcEQAZA/35BgAFJ/YAAMAAAAC4ABB/9k="/>
          <p:cNvSpPr>
            <a:spLocks noChangeAspect="1" noChangeArrowheads="1"/>
          </p:cNvSpPr>
          <p:nvPr/>
        </p:nvSpPr>
        <p:spPr bwMode="auto">
          <a:xfrm>
            <a:off x="63500" y="-569913"/>
            <a:ext cx="167640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7" descr="data:image/jpg;base64,/9j/4AAQSkZJRgABAQAAAQABAAD/2wCEAAkGBhQQDxUUDw8QFBAQEg8QEBIUFBQPEBIPFBAVFBUUEhQXHCYeFxkjGRUUHy8gIycpLCwsFR4xNTAqNSYrLCkBCQoKDgwOGg8PGjUfHxwqLCksKSksLC8pNCwpLiwpKSopNS0sLDUsLCkpLCwpKSkpNS4pKSkpNiksNSksKSksLP/AABEIAHoAsAMBIgACEQEDEQH/xAAbAAEBAAMBAQEAAAAAAAAAAAAAAQQFBgMCB//EADkQAAIBAgIHBQcCBQUAAAAAAAABAgMRBCEFBhIxQVFhInGBkbEyQlJyocHRE/AjM4Lh8RQkYpLS/8QAGQEBAAMBAQAAAAAAAAAAAAAAAAEDBAIF/8QAJxEAAgIBAgQGAwAAAAAAAAAAAAECAxEhMTJBUXEEEyJhgbESI2L/2gAMAwEAAhEDEQA/AP0ctig7OyAtgAQFABLAoAICgkggKACEKQEkNLrXh70VPjCWfyyy9bG7PLGYb9SnKD9+Lj4tZfWxy1lYJTwzgaNQyYyMFNqTT3p2ZlUqhjNSMhHxJF2siSZyDqNXat6Nvhk14OzX3NoaDVeftr5X6r8G/NsHmJlluQXAOiCshQSCWBQASwsUAEBQCCAAEghSAEAABxGteE/TxG0vZq9v+rdL65/1Guo1MjrtbsGp4WT96l/Ej6NeK9EcHhatzHbHDNNTyjbqZ9bR4U2faZSixo3urFS1VrnGS8mn+Tp2jjtXp2xMeu0vozsmbKn6TLZufIKC04IUAkEKAAAAAAAAAAAQAAg+TF0hpKFCG1UlZcF7zfRcTXac1phh7xhadXl7sfmfPocJjMZOvPaqScm8s/RLguhVOxRLYVuRsdNaxTxT2V2aW9R555OT4v6GJQoWR80KPQzNkxybluaUlHYsD7ufMEJ9TjONyUm3hGw1fqf7mn832Z3Bw+rVKTxEXGLko3cuCSeV/qdwa/DTUo5RRfBwlhkABpKAAAALAqAFiWPogBAUAEsCmr0rrDSw+UpbU+EI2cvHgvEhvASybGckldtJLNt5JLqzj9P633vTwzaW51NzfSHJdTVaW07VxLs3s0+EFe3jz8TBpYS5nnbyRfCrmzwhScn3mZSwp7woqKzsV1fhX2MkrIx3evTmao1yktFp15FjSsiOaI03vf2PqC5HGbJbL8e+5OK47v8ALtsS77r+LPShhHOWzBOUnu4mfo3Qc62drQ+J5Lw5nWYDRsKMbQWfGT9p/hFtfhFJ5lr3K5+KktI6djw0Jon/AE8M7OcrbT5W3RXm2bIA9BJJYRhbzufJSIp0AAAADR4vW+hCTjFyqSTaeyuxdOz7Tyfhc0uK1zrTdqUYQS4/zJf9nl5Irc0jtQbO3QZwsNccRH2v05d8bPzR7x19lbOhBu2VpSSv1uQrYsl1yOyb/fA02kNaqNK6Uv1J8oZrxlu9Tjsfp2tiH252j8MezHy4+JjQw6W/8FU70iyFLehtdI601q11H+HB8I5NrrPf6Gqjhr95kRp33Rv13I9FT5vwWSMjvc+FZ+jWqFBep4+zxjTS6vkt57JPpFebPpO2SR858mR5cpcT+EQ7YR4V8sn6a7+pTJwmjalV9iEn6eZv8DqqlZ1ZX/4x+8i+uhLhRnsucuJ5OewuBlUlaMW39ub5I6XRurMYZ1bSl8Purv5m4oYeMFaEVFcll/k9DTGpLcoc2yKNsluW7gvIoIXHBQAARFIY+N0hTox2qs1FcL5yl8sVmyBuZByWtetEqW1Sp2g7WlUk7Ss17i4ZZX48DF0pr5Ny2cPTUVwnNbc33R9lfU0GkMU6j2q9Vynw2ndpcor7IpnYuRdCvXLMNVMrRuocZPJvuX5MmlX3WWX2MejDa3Rf75mSqNval4LNmKdsU8Z16Lc2xqlLXl1ex91JN8T5hh+Z7RjbcvyekYHGbJbele+5P64f0/bYlKjfcZVOguO8+aMLI2ujNBzrZ+zT+Jrf8q4/Q7hRFvL9T9yuXiGlpp2NdJnthtHVKvsU5PrbJd73HXYPQNKnbsbUviln5LcjY7P03GyNXUyu3ocvhdUZP+bNLou0/Pd6m3w2gqUN0Np85dr6bkbEhaoJFTk2RRsrLdy3LyKQHZAAAAAAAsAADX6ax7o0XKOze6inJpQjl7UvsuZ+aY3GSq1W7yqTdrybyfi+HRHW611a05OKjWVGKz2Yu09lbTcmr3iuuWRye1JexTST96Seb5evkYLbnJ4gm/fZG+qmKWZvH2eVXCzk+1JJdMv7n0lTp9ZdO0/JHrCg5q9SfhlGJjQUYy37XKMe0/pl9Sny5S438LQt8yMeBfL1PX9dy91peC9D1p9xjyrTm7JRiu7al+PIzKGFk7LNvpx8DuNcY6RWCqVkpcTyekUZVCk5Wsm28lxbfRGz0dqxUqWclsR5yyb7o72dRgNE06K7KvLc5vOXhyXcXxrbM8p4NVovVi1pV+9Q/wDb+yOgjG27cskt1lyR9ENKilsUt5AuAdEAgIAAAAAAAACgEAAB8yppppq6aaa5p70aqOqlDavJVJclKbslyyszcFX4IazuSm0c5pjVCFVRVGNKCjdOLTs2/ebW995h4bUWSd5VYLhknL1sdgVbjl1pkqxrQ0eF1PoQd5KU31eyvKP3ZuKOHjTVoRjFcopI9SP9+RKSRDbZAWRGdEEFwwABcEQAZA/35BgAFJ/YAAMAAAAC4ABB/9k="/>
          <p:cNvSpPr>
            <a:spLocks noChangeAspect="1" noChangeArrowheads="1"/>
          </p:cNvSpPr>
          <p:nvPr/>
        </p:nvSpPr>
        <p:spPr bwMode="auto">
          <a:xfrm>
            <a:off x="215900" y="-417513"/>
            <a:ext cx="167640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9" descr="data:image/jpg;base64,/9j/4AAQSkZJRgABAQAAAQABAAD/2wCEAAkGBhQQDxUUDw8QFBAQEg8QEBIUFBQPEBIPFBAVFBUUEhQXHCYeFxkjGRUUHy8gIycpLCwsFR4xNTAqNSYrLCkBCQoKDgwOGg8PGjUfHxwqLCksKSksLC8pNCwpLiwpKSopNS0sLDUsLCkpLCwpKSkpNS4pKSkpNiksNSksKSksLP/AABEIAHoAsAMBIgACEQEDEQH/xAAbAAEBAAMBAQEAAAAAAAAAAAAAAQQFBgMCB//EADkQAAIBAgIHBQcCBQUAAAAAAAABAgMRBCEFBhIxQVFhInGBkbEyQlJyocHRE/AjM4Lh8RQkYpLS/8QAGQEBAAMBAQAAAAAAAAAAAAAAAAEDBAIF/8QAJxEAAgIBAgQGAwAAAAAAAAAAAAECAxEhMTJBUXEEEyJhgbESI2L/2gAMAwEAAhEDEQA/AP0ctig7OyAtgAQFABLAoAICgkggKACEKQEkNLrXh70VPjCWfyyy9bG7PLGYb9SnKD9+Lj4tZfWxy1lYJTwzgaNQyYyMFNqTT3p2ZlUqhjNSMhHxJF2siSZyDqNXat6Nvhk14OzX3NoaDVeftr5X6r8G/NsHmJlluQXAOiCshQSCWBQASwsUAEBQCCAAEghSAEAABxGteE/TxG0vZq9v+rdL65/1Guo1MjrtbsGp4WT96l/Ej6NeK9EcHhatzHbHDNNTyjbqZ9bR4U2faZSixo3urFS1VrnGS8mn+Tp2jjtXp2xMeu0vozsmbKn6TLZufIKC04IUAkEKAAAAAAAAAAAQAAg+TF0hpKFCG1UlZcF7zfRcTXac1phh7xhadXl7sfmfPocJjMZOvPaqScm8s/RLguhVOxRLYVuRsdNaxTxT2V2aW9R555OT4v6GJQoWR80KPQzNkxybluaUlHYsD7ufMEJ9TjONyUm3hGw1fqf7mn832Z3Bw+rVKTxEXGLko3cuCSeV/qdwa/DTUo5RRfBwlhkABpKAAAALAqAFiWPogBAUAEsCmr0rrDSw+UpbU+EI2cvHgvEhvASybGckldtJLNt5JLqzj9P633vTwzaW51NzfSHJdTVaW07VxLs3s0+EFe3jz8TBpYS5nnbyRfCrmzwhScn3mZSwp7woqKzsV1fhX2MkrIx3evTmao1yktFp15FjSsiOaI03vf2PqC5HGbJbL8e+5OK47v8ALtsS77r+LPShhHOWzBOUnu4mfo3Qc62drQ+J5Lw5nWYDRsKMbQWfGT9p/hFtfhFJ5lr3K5+KktI6djw0Jon/AE8M7OcrbT5W3RXm2bIA9BJJYRhbzufJSIp0AAAADR4vW+hCTjFyqSTaeyuxdOz7Tyfhc0uK1zrTdqUYQS4/zJf9nl5Irc0jtQbO3QZwsNccRH2v05d8bPzR7x19lbOhBu2VpSSv1uQrYsl1yOyb/fA02kNaqNK6Uv1J8oZrxlu9Tjsfp2tiH252j8MezHy4+JjQw6W/8FU70iyFLehtdI601q11H+HB8I5NrrPf6Gqjhr95kRp33Rv13I9FT5vwWSMjvc+FZ+jWqFBep4+zxjTS6vkt57JPpFebPpO2SR858mR5cpcT+EQ7YR4V8sn6a7+pTJwmjalV9iEn6eZv8DqqlZ1ZX/4x+8i+uhLhRnsucuJ5OewuBlUlaMW39ub5I6XRurMYZ1bSl8Purv5m4oYeMFaEVFcll/k9DTGpLcoc2yKNsluW7gvIoIXHBQAARFIY+N0hTox2qs1FcL5yl8sVmyBuZByWtetEqW1Sp2g7WlUk7Ss17i4ZZX48DF0pr5Ny2cPTUVwnNbc33R9lfU0GkMU6j2q9Vynw2ndpcor7IpnYuRdCvXLMNVMrRuocZPJvuX5MmlX3WWX2MejDa3Rf75mSqNval4LNmKdsU8Z16Lc2xqlLXl1ex91JN8T5hh+Z7RjbcvyekYHGbJbele+5P64f0/bYlKjfcZVOguO8+aMLI2ujNBzrZ+zT+Jrf8q4/Q7hRFvL9T9yuXiGlpp2NdJnthtHVKvsU5PrbJd73HXYPQNKnbsbUviln5LcjY7P03GyNXUyu3ocvhdUZP+bNLou0/Pd6m3w2gqUN0Np85dr6bkbEhaoJFTk2RRsrLdy3LyKQHZAAAAAAAsAADX6ax7o0XKOze6inJpQjl7UvsuZ+aY3GSq1W7yqTdrybyfi+HRHW611a05OKjWVGKz2Yu09lbTcmr3iuuWRye1JexTST96Seb5evkYLbnJ4gm/fZG+qmKWZvH2eVXCzk+1JJdMv7n0lTp9ZdO0/JHrCg5q9SfhlGJjQUYy37XKMe0/pl9Sny5S438LQt8yMeBfL1PX9dy91peC9D1p9xjyrTm7JRiu7al+PIzKGFk7LNvpx8DuNcY6RWCqVkpcTyekUZVCk5Wsm28lxbfRGz0dqxUqWclsR5yyb7o72dRgNE06K7KvLc5vOXhyXcXxrbM8p4NVovVi1pV+9Q/wDb+yOgjG27cskt1lyR9ENKilsUt5AuAdEAgIAAAAAAAACgEAAB8yppppq6aaa5p70aqOqlDavJVJclKbslyyszcFX4IazuSm0c5pjVCFVRVGNKCjdOLTs2/ebW995h4bUWSd5VYLhknL1sdgVbjl1pkqxrQ0eF1PoQd5KU31eyvKP3ZuKOHjTVoRjFcopI9SP9+RKSRDbZAWRGdEEFwwABcEQAZA/35BgAFJ/YAAMAAAAC4ABB/9k="/>
          <p:cNvSpPr>
            <a:spLocks noChangeAspect="1" noChangeArrowheads="1"/>
          </p:cNvSpPr>
          <p:nvPr/>
        </p:nvSpPr>
        <p:spPr bwMode="auto">
          <a:xfrm>
            <a:off x="368300" y="-265113"/>
            <a:ext cx="167640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419" name="Picture 11" descr="http://82.168.69.203/nazatendevries/Artikelen%20en%20Colums/Maten/Bestanden/el-1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2"/>
            <a:ext cx="2143125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http://www.salsaschoenen.be/img/shop/voet_tekening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4493" y="1431621"/>
            <a:ext cx="1053118" cy="16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8360406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0471929"/>
              </p:ext>
            </p:extLst>
          </p:nvPr>
        </p:nvGraphicFramePr>
        <p:xfrm>
          <a:off x="457200" y="1600201"/>
          <a:ext cx="8229600" cy="11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317" name="Picture 5" descr="http://www.kennislink.nl/upload/192012_276_1204810376050-74268_276_1012312658974-pri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768752" cy="34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93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26639698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0200104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8454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47924725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578700"/>
              </p:ext>
            </p:extLst>
          </p:nvPr>
        </p:nvGraphicFramePr>
        <p:xfrm>
          <a:off x="457200" y="2708920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398786826"/>
              </p:ext>
            </p:extLst>
          </p:nvPr>
        </p:nvGraphicFramePr>
        <p:xfrm>
          <a:off x="539552" y="1484784"/>
          <a:ext cx="8064896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 descr="http://www.cjp.nl/img_content/redactioneel/afbeeldingen_in_items/theater/j/jjvdw_i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29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6921825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493747"/>
              </p:ext>
            </p:extLst>
          </p:nvPr>
        </p:nvGraphicFramePr>
        <p:xfrm>
          <a:off x="179512" y="1600201"/>
          <a:ext cx="8856984" cy="35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014231699"/>
              </p:ext>
            </p:extLst>
          </p:nvPr>
        </p:nvGraphicFramePr>
        <p:xfrm>
          <a:off x="467544" y="5229200"/>
          <a:ext cx="849694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8955802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0437029"/>
              </p:ext>
            </p:extLst>
          </p:nvPr>
        </p:nvGraphicFramePr>
        <p:xfrm>
          <a:off x="107504" y="1628800"/>
          <a:ext cx="8928992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879472157"/>
              </p:ext>
            </p:extLst>
          </p:nvPr>
        </p:nvGraphicFramePr>
        <p:xfrm>
          <a:off x="323528" y="5173092"/>
          <a:ext cx="87129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10670494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5" name="Picture 5" descr="rocknroll_foto28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233118" cy="485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609022"/>
              </p:ext>
            </p:extLst>
          </p:nvPr>
        </p:nvGraphicFramePr>
        <p:xfrm>
          <a:off x="179512" y="1600200"/>
          <a:ext cx="53285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9084194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01146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533" name="Picture 5" descr="doo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163"/>
            <a:ext cx="3279155" cy="24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86130578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4202095"/>
              </p:ext>
            </p:extLst>
          </p:nvPr>
        </p:nvGraphicFramePr>
        <p:xfrm>
          <a:off x="323528" y="1600200"/>
          <a:ext cx="82089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4453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534209649"/>
              </p:ext>
            </p:extLst>
          </p:nvPr>
        </p:nvGraphicFramePr>
        <p:xfrm>
          <a:off x="468313" y="404813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6467331"/>
              </p:ext>
            </p:extLst>
          </p:nvPr>
        </p:nvGraphicFramePr>
        <p:xfrm>
          <a:off x="539552" y="1773238"/>
          <a:ext cx="8208912" cy="474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66366816"/>
              </p:ext>
            </p:extLst>
          </p:nvPr>
        </p:nvGraphicFramePr>
        <p:xfrm>
          <a:off x="457200" y="274638"/>
          <a:ext cx="8229600" cy="149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2663375"/>
              </p:ext>
            </p:extLst>
          </p:nvPr>
        </p:nvGraphicFramePr>
        <p:xfrm>
          <a:off x="457200" y="2132856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548699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1789855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26153609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8534183"/>
              </p:ext>
            </p:extLst>
          </p:nvPr>
        </p:nvGraphicFramePr>
        <p:xfrm>
          <a:off x="457200" y="1600200"/>
          <a:ext cx="86868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365" name="Picture 5" descr="http://t0.gstatic.com/images?q=tbn:ANd9GcR7p_rC23az3kcxHrbtmEFsVOrM1cXAIc_Ayqz2YGPs0Y97kCb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294" y="2382762"/>
            <a:ext cx="32699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39275611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8161816"/>
              </p:ext>
            </p:extLst>
          </p:nvPr>
        </p:nvGraphicFramePr>
        <p:xfrm>
          <a:off x="107504" y="1601416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9" name="Picture 5" descr="http://library.thinkquest.org/17498/Images/virusinfectie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55305"/>
            <a:ext cx="4608512" cy="21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632</Words>
  <Application>Microsoft Office PowerPoint</Application>
  <PresentationFormat>Diavoorstelling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</vt:vector>
  </TitlesOfParts>
  <Company>Mondriaan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ANW thema LEVEN</dc:title>
  <dc:creator>ond</dc:creator>
  <cp:lastModifiedBy>stt</cp:lastModifiedBy>
  <cp:revision>31</cp:revision>
  <dcterms:created xsi:type="dcterms:W3CDTF">2007-08-23T10:38:27Z</dcterms:created>
  <dcterms:modified xsi:type="dcterms:W3CDTF">2013-09-03T06:50:09Z</dcterms:modified>
</cp:coreProperties>
</file>